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
  </p:notesMasterIdLst>
  <p:sldIdLst>
    <p:sldId id="267" r:id="rId2"/>
    <p:sldId id="268" r:id="rId3"/>
    <p:sldId id="271" r:id="rId4"/>
    <p:sldId id="270" r:id="rId5"/>
  </p:sldIdLst>
  <p:sldSz cx="9144000" cy="6858000" type="screen4x3"/>
  <p:notesSz cx="6805613" cy="9944100"/>
  <p:defaultTextStyle>
    <a:defPPr>
      <a:defRPr lang="da-DK"/>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3905" autoAdjust="0"/>
  </p:normalViewPr>
  <p:slideViewPr>
    <p:cSldViewPr>
      <p:cViewPr varScale="1">
        <p:scale>
          <a:sx n="69" d="100"/>
          <a:sy n="69" d="100"/>
        </p:scale>
        <p:origin x="-1200"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dsholder til sidehoved 1"/>
          <p:cNvSpPr>
            <a:spLocks noGrp="1"/>
          </p:cNvSpPr>
          <p:nvPr>
            <p:ph type="hdr" sz="quarter"/>
          </p:nvPr>
        </p:nvSpPr>
        <p:spPr>
          <a:xfrm>
            <a:off x="0" y="0"/>
            <a:ext cx="2949575" cy="496888"/>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da-DK"/>
          </a:p>
        </p:txBody>
      </p:sp>
      <p:sp>
        <p:nvSpPr>
          <p:cNvPr id="3" name="Pladsholder til dato 2"/>
          <p:cNvSpPr>
            <a:spLocks noGrp="1"/>
          </p:cNvSpPr>
          <p:nvPr>
            <p:ph type="dt" idx="1"/>
          </p:nvPr>
        </p:nvSpPr>
        <p:spPr>
          <a:xfrm>
            <a:off x="3854450" y="0"/>
            <a:ext cx="2949575" cy="496888"/>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DF7AF6EE-EE75-41F7-8E78-22A4D54F4925}" type="datetimeFigureOut">
              <a:rPr lang="da-DK"/>
              <a:pPr>
                <a:defRPr/>
              </a:pPr>
              <a:t>17-05-2012</a:t>
            </a:fld>
            <a:endParaRPr lang="da-DK"/>
          </a:p>
        </p:txBody>
      </p:sp>
      <p:sp>
        <p:nvSpPr>
          <p:cNvPr id="4" name="Pladsholder til diasbillede 3"/>
          <p:cNvSpPr>
            <a:spLocks noGrp="1" noRot="1" noChangeAspect="1"/>
          </p:cNvSpPr>
          <p:nvPr>
            <p:ph type="sldImg" idx="2"/>
          </p:nvPr>
        </p:nvSpPr>
        <p:spPr>
          <a:xfrm>
            <a:off x="917575" y="746125"/>
            <a:ext cx="4972050" cy="3729038"/>
          </a:xfrm>
          <a:prstGeom prst="rect">
            <a:avLst/>
          </a:prstGeom>
          <a:noFill/>
          <a:ln w="12700">
            <a:solidFill>
              <a:prstClr val="black"/>
            </a:solidFill>
          </a:ln>
        </p:spPr>
        <p:txBody>
          <a:bodyPr vert="horz" lIns="91440" tIns="45720" rIns="91440" bIns="45720" rtlCol="0" anchor="ctr"/>
          <a:lstStyle/>
          <a:p>
            <a:pPr lvl="0"/>
            <a:endParaRPr lang="da-DK" noProof="0"/>
          </a:p>
        </p:txBody>
      </p:sp>
      <p:sp>
        <p:nvSpPr>
          <p:cNvPr id="5" name="Pladsholder til noter 4"/>
          <p:cNvSpPr>
            <a:spLocks noGrp="1"/>
          </p:cNvSpPr>
          <p:nvPr>
            <p:ph type="body" sz="quarter" idx="3"/>
          </p:nvPr>
        </p:nvSpPr>
        <p:spPr>
          <a:xfrm>
            <a:off x="681038" y="4722813"/>
            <a:ext cx="5443537" cy="4475162"/>
          </a:xfrm>
          <a:prstGeom prst="rect">
            <a:avLst/>
          </a:prstGeom>
        </p:spPr>
        <p:txBody>
          <a:bodyPr vert="horz" lIns="91440" tIns="45720" rIns="91440" bIns="45720" rtlCol="0">
            <a:normAutofit/>
          </a:bodyPr>
          <a:lstStyle/>
          <a:p>
            <a:pPr lvl="0"/>
            <a:r>
              <a:rPr lang="da-DK" noProof="0" smtClean="0"/>
              <a:t>Klik for at redigere typografi i masteren</a:t>
            </a:r>
          </a:p>
          <a:p>
            <a:pPr lvl="1"/>
            <a:r>
              <a:rPr lang="da-DK" noProof="0" smtClean="0"/>
              <a:t>Andet niveau</a:t>
            </a:r>
          </a:p>
          <a:p>
            <a:pPr lvl="2"/>
            <a:r>
              <a:rPr lang="da-DK" noProof="0" smtClean="0"/>
              <a:t>Tredje niveau</a:t>
            </a:r>
          </a:p>
          <a:p>
            <a:pPr lvl="3"/>
            <a:r>
              <a:rPr lang="da-DK" noProof="0" smtClean="0"/>
              <a:t>Fjerde niveau</a:t>
            </a:r>
          </a:p>
          <a:p>
            <a:pPr lvl="4"/>
            <a:r>
              <a:rPr lang="da-DK" noProof="0" smtClean="0"/>
              <a:t>Femte niveau</a:t>
            </a:r>
            <a:endParaRPr lang="da-DK" noProof="0"/>
          </a:p>
        </p:txBody>
      </p:sp>
      <p:sp>
        <p:nvSpPr>
          <p:cNvPr id="6" name="Pladsholder til sidefod 5"/>
          <p:cNvSpPr>
            <a:spLocks noGrp="1"/>
          </p:cNvSpPr>
          <p:nvPr>
            <p:ph type="ftr" sz="quarter" idx="4"/>
          </p:nvPr>
        </p:nvSpPr>
        <p:spPr>
          <a:xfrm>
            <a:off x="0" y="9445625"/>
            <a:ext cx="2949575" cy="496888"/>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da-DK"/>
          </a:p>
        </p:txBody>
      </p:sp>
      <p:sp>
        <p:nvSpPr>
          <p:cNvPr id="7" name="Pladsholder til diasnummer 6"/>
          <p:cNvSpPr>
            <a:spLocks noGrp="1"/>
          </p:cNvSpPr>
          <p:nvPr>
            <p:ph type="sldNum" sz="quarter" idx="5"/>
          </p:nvPr>
        </p:nvSpPr>
        <p:spPr>
          <a:xfrm>
            <a:off x="3854450" y="9445625"/>
            <a:ext cx="2949575" cy="496888"/>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F3B7FF04-6538-4037-9EBE-7A59996492A3}" type="slidenum">
              <a:rPr lang="da-DK"/>
              <a:pPr>
                <a:defRPr/>
              </a:pPr>
              <a:t>‹nr.›</a:t>
            </a:fld>
            <a:endParaRPr lang="da-DK"/>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Pladsholder til diasbillede 1"/>
          <p:cNvSpPr>
            <a:spLocks noGrp="1" noRot="1" noChangeAspect="1"/>
          </p:cNvSpPr>
          <p:nvPr>
            <p:ph type="sldImg"/>
          </p:nvPr>
        </p:nvSpPr>
        <p:spPr bwMode="auto">
          <a:noFill/>
          <a:ln>
            <a:solidFill>
              <a:srgbClr val="000000"/>
            </a:solidFill>
            <a:miter lim="800000"/>
            <a:headEnd/>
            <a:tailEnd/>
          </a:ln>
        </p:spPr>
      </p:sp>
      <p:sp>
        <p:nvSpPr>
          <p:cNvPr id="15362" name="Pladsholder til not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The overall aim of the EfficienSea project was to improve maritime safety in the Baltic Sea region through concise and coordinated actions. The 16 project partners from six countries represent driving forces in the Baltic Sea region for the development of improved of safety measures. The project ended the 24 of January 2012 and is now handling the closure process, by e.g. gathering the main outputs from the project. </a:t>
            </a:r>
            <a:endParaRPr lang="da-DK" smtClean="0"/>
          </a:p>
        </p:txBody>
      </p:sp>
      <p:sp>
        <p:nvSpPr>
          <p:cNvPr id="15363" name="Pladsholder til diasnumm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E9ABF9F-15D0-46B7-A07F-882200706B44}" type="slidenum">
              <a:rPr lang="da-DK">
                <a:cs typeface="Arial" charset="0"/>
              </a:rPr>
              <a:pPr fontAlgn="base">
                <a:spcBef>
                  <a:spcPct val="0"/>
                </a:spcBef>
                <a:spcAft>
                  <a:spcPct val="0"/>
                </a:spcAft>
              </a:pPr>
              <a:t>1</a:t>
            </a:fld>
            <a:endParaRPr lang="da-DK">
              <a:cs typeface="Arial"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Pladsholder til diasbillede 1"/>
          <p:cNvSpPr>
            <a:spLocks noGrp="1" noRot="1" noChangeAspect="1"/>
          </p:cNvSpPr>
          <p:nvPr>
            <p:ph type="sldImg"/>
          </p:nvPr>
        </p:nvSpPr>
        <p:spPr bwMode="auto">
          <a:noFill/>
          <a:ln>
            <a:solidFill>
              <a:srgbClr val="000000"/>
            </a:solidFill>
            <a:miter lim="800000"/>
            <a:headEnd/>
            <a:tailEnd/>
          </a:ln>
        </p:spPr>
      </p:sp>
      <p:sp>
        <p:nvSpPr>
          <p:cNvPr id="3" name="Pladsholder til noter 2"/>
          <p:cNvSpPr>
            <a:spLocks noGrp="1"/>
          </p:cNvSpPr>
          <p:nvPr>
            <p:ph type="body" idx="1"/>
          </p:nvPr>
        </p:nvSpPr>
        <p:spPr/>
        <p:txBody>
          <a:bodyPr>
            <a:normAutofit fontScale="85000" lnSpcReduction="20000"/>
          </a:bodyPr>
          <a:lstStyle/>
          <a:p>
            <a:pPr fontAlgn="auto">
              <a:spcBef>
                <a:spcPts val="0"/>
              </a:spcBef>
              <a:spcAft>
                <a:spcPts val="0"/>
              </a:spcAft>
              <a:defRPr/>
            </a:pPr>
            <a:r>
              <a:rPr lang="en-US" dirty="0" smtClean="0"/>
              <a:t>The activities carried out within EfficienSea have been structured in six work packages, of which two are managerial and four are thematic.</a:t>
            </a:r>
          </a:p>
          <a:p>
            <a:pPr fontAlgn="auto">
              <a:spcBef>
                <a:spcPts val="0"/>
              </a:spcBef>
              <a:spcAft>
                <a:spcPts val="0"/>
              </a:spcAft>
              <a:defRPr/>
            </a:pPr>
            <a:endParaRPr lang="en-GB" b="1" dirty="0" smtClean="0"/>
          </a:p>
          <a:p>
            <a:pPr fontAlgn="auto">
              <a:spcBef>
                <a:spcPts val="0"/>
              </a:spcBef>
              <a:spcAft>
                <a:spcPts val="0"/>
              </a:spcAft>
              <a:defRPr/>
            </a:pPr>
            <a:r>
              <a:rPr lang="en-GB" b="1" dirty="0" smtClean="0"/>
              <a:t>Work package 3 "Competences and Recruitment challenges" </a:t>
            </a:r>
            <a:r>
              <a:rPr lang="en-GB" dirty="0" smtClean="0"/>
              <a:t>addressed the expected shortage of competent recruits in the maritime sector. The work package was designed to look into the range of maritime education in the Baltic Sea region and investigate the demand situation. </a:t>
            </a:r>
          </a:p>
          <a:p>
            <a:pPr fontAlgn="auto">
              <a:spcBef>
                <a:spcPts val="0"/>
              </a:spcBef>
              <a:spcAft>
                <a:spcPts val="0"/>
              </a:spcAft>
              <a:defRPr/>
            </a:pPr>
            <a:endParaRPr lang="en-GB" dirty="0" smtClean="0"/>
          </a:p>
          <a:p>
            <a:pPr fontAlgn="auto">
              <a:spcBef>
                <a:spcPts val="0"/>
              </a:spcBef>
              <a:spcAft>
                <a:spcPts val="0"/>
              </a:spcAft>
              <a:defRPr/>
            </a:pPr>
            <a:r>
              <a:rPr lang="en-GB" b="1" dirty="0" smtClean="0"/>
              <a:t>Work package 5 “</a:t>
            </a:r>
            <a:r>
              <a:rPr lang="en-US" b="1" dirty="0" smtClean="0"/>
              <a:t>Vessel traffic data &amp; maritime planning” </a:t>
            </a:r>
            <a:r>
              <a:rPr lang="en-US" dirty="0" smtClean="0"/>
              <a:t> had as the overall goal to integrate maritime traffic data into a coastal environmental framework. This has among other things resulted in a GIS portal, a tool to publish geographical information from the project to both project partners and to the public. The GIS portal (maps.efficiensea.org) shows the geographic information relevant to the projects main objectives namely to improve maritime safety and the environmental state of the Baltic Sea region.</a:t>
            </a:r>
            <a:endParaRPr lang="en-GB" b="1" dirty="0" smtClean="0"/>
          </a:p>
          <a:p>
            <a:pPr fontAlgn="auto">
              <a:spcBef>
                <a:spcPts val="0"/>
              </a:spcBef>
              <a:spcAft>
                <a:spcPts val="0"/>
              </a:spcAft>
              <a:defRPr/>
            </a:pPr>
            <a:endParaRPr lang="en-GB" b="1" dirty="0" smtClean="0"/>
          </a:p>
          <a:p>
            <a:pPr fontAlgn="t">
              <a:spcBef>
                <a:spcPts val="0"/>
              </a:spcBef>
              <a:spcAft>
                <a:spcPts val="0"/>
              </a:spcAft>
              <a:defRPr/>
            </a:pPr>
            <a:r>
              <a:rPr lang="da-DK" b="1" dirty="0" err="1" smtClean="0"/>
              <a:t>Work</a:t>
            </a:r>
            <a:r>
              <a:rPr lang="da-DK" b="1" dirty="0" smtClean="0"/>
              <a:t> </a:t>
            </a:r>
            <a:r>
              <a:rPr lang="da-DK" b="1" dirty="0" err="1" smtClean="0"/>
              <a:t>package</a:t>
            </a:r>
            <a:r>
              <a:rPr lang="da-DK" b="1" dirty="0" smtClean="0"/>
              <a:t> 6 ”</a:t>
            </a:r>
            <a:r>
              <a:rPr lang="da-DK" b="1" dirty="0" err="1" smtClean="0"/>
              <a:t>Dynamic</a:t>
            </a:r>
            <a:r>
              <a:rPr lang="da-DK" b="1" dirty="0" smtClean="0"/>
              <a:t> </a:t>
            </a:r>
            <a:r>
              <a:rPr lang="da-DK" b="1" dirty="0" err="1" smtClean="0"/>
              <a:t>Risk</a:t>
            </a:r>
            <a:r>
              <a:rPr lang="da-DK" b="1" dirty="0" smtClean="0"/>
              <a:t> Management” </a:t>
            </a:r>
            <a:r>
              <a:rPr lang="en-US" dirty="0" smtClean="0"/>
              <a:t>The overall aim of work package was to develop and demonstrate different approaches of dynamic risk management in order to optimize the investments for a safe and clean Baltic Sea. Advancing from conventional risk assessment to dynamic risk management will facilitate ship traffic control in an efficient way. This will reduce the number and severity of accidents leading to pollution of the marine environment, loss of human lives and hampering of welfare development. The main outcome of the work package 6 is to improve maritime traffic control by using efficient technologies that facilitates improved management of risks associated with increased maritime traffic while being highly user-</a:t>
            </a:r>
            <a:r>
              <a:rPr lang="en-US" dirty="0" err="1" smtClean="0"/>
              <a:t>centred</a:t>
            </a:r>
            <a:r>
              <a:rPr lang="en-US" dirty="0" smtClean="0"/>
              <a:t>.</a:t>
            </a:r>
          </a:p>
          <a:p>
            <a:pPr fontAlgn="auto">
              <a:spcBef>
                <a:spcPts val="0"/>
              </a:spcBef>
              <a:spcAft>
                <a:spcPts val="0"/>
              </a:spcAft>
              <a:defRPr/>
            </a:pPr>
            <a:endParaRPr lang="da-DK" dirty="0" smtClean="0"/>
          </a:p>
          <a:p>
            <a:pPr fontAlgn="auto">
              <a:spcBef>
                <a:spcPts val="0"/>
              </a:spcBef>
              <a:spcAft>
                <a:spcPts val="0"/>
              </a:spcAft>
              <a:defRPr/>
            </a:pPr>
            <a:r>
              <a:rPr lang="da-DK" dirty="0" smtClean="0"/>
              <a:t>Last but not </a:t>
            </a:r>
            <a:r>
              <a:rPr lang="da-DK" dirty="0" err="1" smtClean="0"/>
              <a:t>least</a:t>
            </a:r>
            <a:endParaRPr lang="da-DK" dirty="0" smtClean="0"/>
          </a:p>
          <a:p>
            <a:pPr fontAlgn="auto">
              <a:spcBef>
                <a:spcPts val="0"/>
              </a:spcBef>
              <a:spcAft>
                <a:spcPts val="0"/>
              </a:spcAft>
              <a:defRPr/>
            </a:pPr>
            <a:r>
              <a:rPr lang="da-DK" dirty="0" smtClean="0"/>
              <a:t> </a:t>
            </a:r>
          </a:p>
          <a:p>
            <a:pPr fontAlgn="auto">
              <a:spcBef>
                <a:spcPts val="0"/>
              </a:spcBef>
              <a:spcAft>
                <a:spcPts val="0"/>
              </a:spcAft>
              <a:defRPr/>
            </a:pPr>
            <a:r>
              <a:rPr lang="en-GB" b="1" dirty="0" smtClean="0"/>
              <a:t>Work package 4 “e-Navigation” </a:t>
            </a:r>
            <a:r>
              <a:rPr lang="en-GB" dirty="0" smtClean="0"/>
              <a:t>was</a:t>
            </a:r>
            <a:r>
              <a:rPr lang="en-US" dirty="0" smtClean="0"/>
              <a:t> a new holistic approach to navigation. The aim was to develop new standards for equipment, data, information exchange etc, that will enable future navigational systems to deliver all relevant information to the mariner in a single user friendly system. In EfficienSea, the ambition was to develop prototype e-Navigation services to be tested by a number of users (mainly vessels) in the Baltic Sea. The results of the tests will then be of benefit to the international community (e.g. IMO and IALA) that develops the overall e-Navigation concept.</a:t>
            </a:r>
            <a:endParaRPr lang="da-DK" dirty="0"/>
          </a:p>
        </p:txBody>
      </p:sp>
      <p:sp>
        <p:nvSpPr>
          <p:cNvPr id="17411" name="Pladsholder til diasnumm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E9D18B8-876A-4CAB-842D-34F121467CA6}" type="slidenum">
              <a:rPr lang="da-DK">
                <a:cs typeface="Arial" charset="0"/>
              </a:rPr>
              <a:pPr fontAlgn="base">
                <a:spcBef>
                  <a:spcPct val="0"/>
                </a:spcBef>
                <a:spcAft>
                  <a:spcPct val="0"/>
                </a:spcAft>
              </a:pPr>
              <a:t>2</a:t>
            </a:fld>
            <a:endParaRPr lang="da-DK">
              <a:cs typeface="Arial"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Pladsholder til diasbillede 1"/>
          <p:cNvSpPr>
            <a:spLocks noGrp="1" noRot="1" noChangeAspect="1"/>
          </p:cNvSpPr>
          <p:nvPr>
            <p:ph type="sldImg"/>
          </p:nvPr>
        </p:nvSpPr>
        <p:spPr bwMode="auto">
          <a:noFill/>
          <a:ln>
            <a:solidFill>
              <a:srgbClr val="000000"/>
            </a:solidFill>
            <a:miter lim="800000"/>
            <a:headEnd/>
            <a:tailEnd/>
          </a:ln>
        </p:spPr>
      </p:sp>
      <p:sp>
        <p:nvSpPr>
          <p:cNvPr id="3" name="Pladsholder til noter 2"/>
          <p:cNvSpPr>
            <a:spLocks noGrp="1"/>
          </p:cNvSpPr>
          <p:nvPr>
            <p:ph type="body" idx="1"/>
          </p:nvPr>
        </p:nvSpPr>
        <p:spPr/>
        <p:txBody>
          <a:bodyPr>
            <a:normAutofit lnSpcReduction="10000"/>
          </a:bodyPr>
          <a:lstStyle/>
          <a:p>
            <a:pPr fontAlgn="auto">
              <a:spcBef>
                <a:spcPts val="0"/>
              </a:spcBef>
              <a:spcAft>
                <a:spcPts val="0"/>
              </a:spcAft>
              <a:defRPr/>
            </a:pPr>
            <a:r>
              <a:rPr lang="en-GB" sz="1100" dirty="0" smtClean="0"/>
              <a:t>The EfficienSea Work package 4 will continue its  work in different projects and in the </a:t>
            </a:r>
            <a:r>
              <a:rPr lang="en-US" sz="1100" b="1" dirty="0" smtClean="0"/>
              <a:t>Baltic Sea Region e-Navigation </a:t>
            </a:r>
            <a:r>
              <a:rPr lang="en-GB" sz="1100" b="1" dirty="0" smtClean="0"/>
              <a:t> forum: </a:t>
            </a:r>
          </a:p>
          <a:p>
            <a:pPr fontAlgn="auto">
              <a:spcBef>
                <a:spcPts val="0"/>
              </a:spcBef>
              <a:spcAft>
                <a:spcPts val="0"/>
              </a:spcAft>
              <a:defRPr/>
            </a:pPr>
            <a:endParaRPr lang="en-GB" sz="1100" dirty="0" smtClean="0"/>
          </a:p>
          <a:p>
            <a:pPr fontAlgn="auto">
              <a:spcBef>
                <a:spcPts val="0"/>
              </a:spcBef>
              <a:spcAft>
                <a:spcPts val="0"/>
              </a:spcAft>
              <a:defRPr/>
            </a:pPr>
            <a:r>
              <a:rPr lang="en-GB" sz="1100" dirty="0" smtClean="0"/>
              <a:t>The </a:t>
            </a:r>
            <a:r>
              <a:rPr lang="en-US" sz="1100" b="1" dirty="0" smtClean="0"/>
              <a:t>Baltic Sea Region e-Navigation </a:t>
            </a:r>
            <a:r>
              <a:rPr lang="en-GB" sz="1100" b="1" dirty="0" smtClean="0"/>
              <a:t> forum </a:t>
            </a:r>
            <a:r>
              <a:rPr lang="en-GB" sz="1100" dirty="0" smtClean="0"/>
              <a:t>will offer guidance to national maritime authorities (and other stakeholders) on the implementation of e-Navigation, as defined by the International Maritime Organisation, in the Baltic Sea Region.</a:t>
            </a:r>
            <a:br>
              <a:rPr lang="en-GB" sz="1100" dirty="0" smtClean="0"/>
            </a:br>
            <a:endParaRPr lang="da-DK" sz="1100" dirty="0" smtClean="0"/>
          </a:p>
          <a:p>
            <a:pPr fontAlgn="auto">
              <a:spcBef>
                <a:spcPts val="0"/>
              </a:spcBef>
              <a:spcAft>
                <a:spcPts val="0"/>
              </a:spcAft>
              <a:defRPr/>
            </a:pPr>
            <a:r>
              <a:rPr lang="en-GB" sz="1100" dirty="0" smtClean="0"/>
              <a:t>The forum will seek harmonisation of e-Navigation activities in the region. The forum will also seek regional alignment of national positions on e-Navigation with the aim of strengthening the region’s influence </a:t>
            </a:r>
            <a:r>
              <a:rPr lang="en-GB" sz="1100" dirty="0" err="1" smtClean="0"/>
              <a:t>vis-a-vis</a:t>
            </a:r>
            <a:r>
              <a:rPr lang="en-GB" sz="1100" dirty="0" smtClean="0"/>
              <a:t> the International Maritime Organisation, the International Association of Marine Aids to Navigation and Lighthouse Authorities, the International </a:t>
            </a:r>
            <a:r>
              <a:rPr lang="en-GB" sz="1100" dirty="0" err="1" smtClean="0"/>
              <a:t>Hydrographic</a:t>
            </a:r>
            <a:r>
              <a:rPr lang="en-GB" sz="1100" dirty="0" smtClean="0"/>
              <a:t> Organization and other relevant international organisations. </a:t>
            </a:r>
            <a:br>
              <a:rPr lang="en-GB" sz="1100" dirty="0" smtClean="0"/>
            </a:br>
            <a:endParaRPr lang="da-DK" sz="1100" dirty="0" smtClean="0"/>
          </a:p>
          <a:p>
            <a:pPr fontAlgn="auto">
              <a:spcBef>
                <a:spcPts val="0"/>
              </a:spcBef>
              <a:spcAft>
                <a:spcPts val="0"/>
              </a:spcAft>
              <a:defRPr/>
            </a:pPr>
            <a:r>
              <a:rPr lang="en-GB" sz="1100" dirty="0" smtClean="0"/>
              <a:t>The forum will coordinate regional activities with similar forums globally, particularly in the European Union.</a:t>
            </a:r>
            <a:endParaRPr lang="da-DK" sz="1100" dirty="0" smtClean="0"/>
          </a:p>
          <a:p>
            <a:pPr fontAlgn="auto">
              <a:spcBef>
                <a:spcPts val="0"/>
              </a:spcBef>
              <a:spcAft>
                <a:spcPts val="0"/>
              </a:spcAft>
              <a:defRPr/>
            </a:pPr>
            <a:r>
              <a:rPr lang="en-GB" sz="1100" dirty="0" smtClean="0"/>
              <a:t> </a:t>
            </a:r>
            <a:endParaRPr lang="da-DK" sz="1100" dirty="0" smtClean="0"/>
          </a:p>
          <a:p>
            <a:pPr fontAlgn="auto">
              <a:spcBef>
                <a:spcPts val="0"/>
              </a:spcBef>
              <a:spcAft>
                <a:spcPts val="0"/>
              </a:spcAft>
              <a:defRPr/>
            </a:pPr>
            <a:r>
              <a:rPr lang="en-GB" sz="1100" dirty="0" smtClean="0"/>
              <a:t>The forum will seek to develop a regional e-Navigation strategy.</a:t>
            </a:r>
            <a:br>
              <a:rPr lang="en-GB" sz="1100" dirty="0" smtClean="0"/>
            </a:br>
            <a:endParaRPr lang="da-DK" sz="1100" dirty="0" smtClean="0"/>
          </a:p>
          <a:p>
            <a:pPr fontAlgn="auto">
              <a:spcBef>
                <a:spcPts val="0"/>
              </a:spcBef>
              <a:spcAft>
                <a:spcPts val="0"/>
              </a:spcAft>
              <a:defRPr/>
            </a:pPr>
            <a:r>
              <a:rPr lang="en-GB" sz="1100" dirty="0" smtClean="0"/>
              <a:t>The forum will coordinate, support and promote the continuous implementation and use of an e-Navigation test bed in the region. The aim is to fulfil the vision outlined in the European Union’s strategy for the Baltic Sea Region, according to which the Baltic Sea Region shall become a leading region in e-Navigation.</a:t>
            </a:r>
            <a:endParaRPr lang="da-DK" sz="1100" dirty="0" smtClean="0"/>
          </a:p>
          <a:p>
            <a:pPr fontAlgn="auto">
              <a:spcBef>
                <a:spcPts val="0"/>
              </a:spcBef>
              <a:spcAft>
                <a:spcPts val="0"/>
              </a:spcAft>
              <a:defRPr/>
            </a:pPr>
            <a:r>
              <a:rPr lang="en-GB" sz="1100" dirty="0" smtClean="0"/>
              <a:t> </a:t>
            </a:r>
            <a:endParaRPr lang="da-DK" sz="1100" dirty="0" smtClean="0"/>
          </a:p>
          <a:p>
            <a:pPr fontAlgn="auto">
              <a:spcBef>
                <a:spcPts val="0"/>
              </a:spcBef>
              <a:spcAft>
                <a:spcPts val="0"/>
              </a:spcAft>
              <a:defRPr/>
            </a:pPr>
            <a:r>
              <a:rPr lang="en-GB" sz="1100" dirty="0" smtClean="0"/>
              <a:t>The  forum will organise an annual global e-Navigation conference in collaboration with the International Association of Marine Aids to Navigation and Lighthouse Authorities.</a:t>
            </a:r>
          </a:p>
          <a:p>
            <a:pPr fontAlgn="auto">
              <a:spcBef>
                <a:spcPts val="0"/>
              </a:spcBef>
              <a:spcAft>
                <a:spcPts val="0"/>
              </a:spcAft>
              <a:defRPr/>
            </a:pPr>
            <a:endParaRPr lang="en-GB" sz="1100" dirty="0" smtClean="0"/>
          </a:p>
          <a:p>
            <a:pPr fontAlgn="auto">
              <a:spcBef>
                <a:spcPts val="0"/>
              </a:spcBef>
              <a:spcAft>
                <a:spcPts val="0"/>
              </a:spcAft>
              <a:defRPr/>
            </a:pPr>
            <a:r>
              <a:rPr lang="en-GB" sz="1100" b="1" dirty="0" smtClean="0"/>
              <a:t>The ACCESEAS project </a:t>
            </a:r>
            <a:r>
              <a:rPr lang="en-US" sz="1100" dirty="0" smtClean="0"/>
              <a:t>follows on from the EfficienSea project and focuses, on among other things, the practical implementation of e-Navigation test bed applications in the North Sea.</a:t>
            </a:r>
          </a:p>
          <a:p>
            <a:pPr fontAlgn="auto">
              <a:spcBef>
                <a:spcPts val="0"/>
              </a:spcBef>
              <a:spcAft>
                <a:spcPts val="0"/>
              </a:spcAft>
              <a:defRPr/>
            </a:pPr>
            <a:endParaRPr lang="en-US" sz="1100" dirty="0" smtClean="0"/>
          </a:p>
          <a:p>
            <a:pPr fontAlgn="auto">
              <a:spcBef>
                <a:spcPts val="0"/>
              </a:spcBef>
              <a:spcAft>
                <a:spcPts val="0"/>
              </a:spcAft>
              <a:defRPr/>
            </a:pPr>
            <a:r>
              <a:rPr lang="en-US" sz="1100" b="1" dirty="0" smtClean="0"/>
              <a:t>MONA LISA I and II </a:t>
            </a:r>
            <a:r>
              <a:rPr lang="en-US" sz="1100" dirty="0" smtClean="0"/>
              <a:t>is a Motorways of the Sea project which aims at giving a concrete contribution to the efficient, safe and environmentally friendly maritime transport. This is done through development, demonstration and dissemination of innovative e-navigational services to the shipping industry, which can lay the groundwork for a future international deployment.</a:t>
            </a:r>
            <a:endParaRPr lang="en-US" sz="1100" b="1" dirty="0" smtClean="0"/>
          </a:p>
        </p:txBody>
      </p:sp>
      <p:sp>
        <p:nvSpPr>
          <p:cNvPr id="19459" name="Pladsholder til diasnumm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01C6740-A049-476B-8588-4E2CA55000BA}" type="slidenum">
              <a:rPr lang="da-DK">
                <a:cs typeface="Arial" charset="0"/>
              </a:rPr>
              <a:pPr fontAlgn="base">
                <a:spcBef>
                  <a:spcPct val="0"/>
                </a:spcBef>
                <a:spcAft>
                  <a:spcPct val="0"/>
                </a:spcAft>
              </a:pPr>
              <a:t>3</a:t>
            </a:fld>
            <a:endParaRPr lang="da-DK">
              <a:cs typeface="Arial"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Pladsholder til diasbillede 1"/>
          <p:cNvSpPr>
            <a:spLocks noGrp="1" noRot="1" noChangeAspect="1"/>
          </p:cNvSpPr>
          <p:nvPr>
            <p:ph type="sldImg"/>
          </p:nvPr>
        </p:nvSpPr>
        <p:spPr bwMode="auto">
          <a:noFill/>
          <a:ln>
            <a:solidFill>
              <a:srgbClr val="000000"/>
            </a:solidFill>
            <a:miter lim="800000"/>
            <a:headEnd/>
            <a:tailEnd/>
          </a:ln>
        </p:spPr>
      </p:sp>
      <p:sp>
        <p:nvSpPr>
          <p:cNvPr id="3" name="Pladsholder til noter 2"/>
          <p:cNvSpPr>
            <a:spLocks noGrp="1"/>
          </p:cNvSpPr>
          <p:nvPr>
            <p:ph type="body" idx="1"/>
          </p:nvPr>
        </p:nvSpPr>
        <p:spPr/>
        <p:txBody>
          <a:bodyPr>
            <a:normAutofit fontScale="77500" lnSpcReduction="20000"/>
          </a:bodyPr>
          <a:lstStyle/>
          <a:p>
            <a:pPr fontAlgn="auto">
              <a:spcBef>
                <a:spcPts val="0"/>
              </a:spcBef>
              <a:spcAft>
                <a:spcPts val="0"/>
              </a:spcAft>
              <a:defRPr/>
            </a:pPr>
            <a:r>
              <a:rPr lang="en-US" b="1" dirty="0" smtClean="0"/>
              <a:t>e-Navigation</a:t>
            </a:r>
            <a:r>
              <a:rPr lang="en-US" dirty="0" smtClean="0"/>
              <a:t> is an International Maritime Organization (IMO) led concept, based on the harmonization of marine navigation systems and supporting shore services driven by user needs.</a:t>
            </a:r>
          </a:p>
          <a:p>
            <a:pPr fontAlgn="auto">
              <a:spcBef>
                <a:spcPts val="0"/>
              </a:spcBef>
              <a:spcAft>
                <a:spcPts val="0"/>
              </a:spcAft>
              <a:defRPr/>
            </a:pPr>
            <a:endParaRPr lang="en-US" dirty="0" smtClean="0"/>
          </a:p>
          <a:p>
            <a:pPr fontAlgn="auto">
              <a:spcBef>
                <a:spcPts val="0"/>
              </a:spcBef>
              <a:spcAft>
                <a:spcPts val="0"/>
              </a:spcAft>
              <a:defRPr/>
            </a:pPr>
            <a:r>
              <a:rPr lang="en-US" dirty="0" smtClean="0"/>
              <a:t>The official IMO definition is as you can see </a:t>
            </a:r>
            <a:r>
              <a:rPr lang="en-US" i="1" dirty="0" smtClean="0"/>
              <a:t>“e-Navigation is the harmonized collection, integration, exchange, presentation and analysis of maritime information onboard and ashore by electronic means to enhance berth to berth navigation and related services, for safety and security at sea and protection of the marine environment” </a:t>
            </a:r>
            <a:endParaRPr lang="en-US" dirty="0" smtClean="0"/>
          </a:p>
          <a:p>
            <a:pPr fontAlgn="auto">
              <a:spcBef>
                <a:spcPts val="0"/>
              </a:spcBef>
              <a:spcAft>
                <a:spcPts val="0"/>
              </a:spcAft>
              <a:defRPr/>
            </a:pPr>
            <a:endParaRPr lang="en-US" dirty="0" smtClean="0"/>
          </a:p>
          <a:p>
            <a:pPr fontAlgn="auto">
              <a:spcBef>
                <a:spcPts val="0"/>
              </a:spcBef>
              <a:spcAft>
                <a:spcPts val="0"/>
              </a:spcAft>
              <a:defRPr/>
            </a:pPr>
            <a:r>
              <a:rPr lang="en-US" dirty="0" smtClean="0"/>
              <a:t>IMO has entrusted Norway and the Norwegian Coastal Administration to coordinate the work of developing a proposal for an e-Navigation strategy implementation plan. The work on an e-Navigation strategy implementation plan has been broken down into three phases:</a:t>
            </a:r>
          </a:p>
          <a:p>
            <a:pPr fontAlgn="auto">
              <a:spcBef>
                <a:spcPts val="0"/>
              </a:spcBef>
              <a:spcAft>
                <a:spcPts val="0"/>
              </a:spcAft>
              <a:defRPr/>
            </a:pPr>
            <a:endParaRPr lang="en-US" dirty="0" smtClean="0"/>
          </a:p>
          <a:p>
            <a:pPr marL="228600" indent="-228600" fontAlgn="auto">
              <a:spcBef>
                <a:spcPts val="0"/>
              </a:spcBef>
              <a:spcAft>
                <a:spcPts val="0"/>
              </a:spcAft>
              <a:buFont typeface="+mj-lt"/>
              <a:buAutoNum type="arabicPeriod"/>
              <a:defRPr/>
            </a:pPr>
            <a:r>
              <a:rPr lang="en-US" dirty="0" smtClean="0"/>
              <a:t>Assessing user needs</a:t>
            </a:r>
          </a:p>
          <a:p>
            <a:pPr marL="228600" indent="-228600" fontAlgn="auto">
              <a:spcBef>
                <a:spcPts val="0"/>
              </a:spcBef>
              <a:spcAft>
                <a:spcPts val="0"/>
              </a:spcAft>
              <a:buFont typeface="+mj-lt"/>
              <a:buAutoNum type="arabicPeriod"/>
              <a:defRPr/>
            </a:pPr>
            <a:r>
              <a:rPr lang="en-US" dirty="0" smtClean="0"/>
              <a:t>Constructing an open, modular and scalable architecture</a:t>
            </a:r>
          </a:p>
          <a:p>
            <a:pPr marL="228600" indent="-228600" fontAlgn="auto">
              <a:spcBef>
                <a:spcPts val="0"/>
              </a:spcBef>
              <a:spcAft>
                <a:spcPts val="0"/>
              </a:spcAft>
              <a:buFont typeface="+mj-lt"/>
              <a:buAutoNum type="arabicPeriod"/>
              <a:defRPr/>
            </a:pPr>
            <a:r>
              <a:rPr lang="en-US" dirty="0" smtClean="0"/>
              <a:t>Completing a series of studies: a gap analysis, cost-benefit analysis and a risk analysis</a:t>
            </a:r>
          </a:p>
          <a:p>
            <a:pPr marL="228600" indent="-228600" fontAlgn="auto">
              <a:spcBef>
                <a:spcPts val="0"/>
              </a:spcBef>
              <a:spcAft>
                <a:spcPts val="0"/>
              </a:spcAft>
              <a:buFont typeface="+mj-lt"/>
              <a:buAutoNum type="arabicPeriod"/>
              <a:defRPr/>
            </a:pPr>
            <a:endParaRPr lang="en-US" dirty="0" smtClean="0"/>
          </a:p>
          <a:p>
            <a:pPr marL="228600" indent="-228600" fontAlgn="auto">
              <a:spcBef>
                <a:spcPts val="0"/>
              </a:spcBef>
              <a:spcAft>
                <a:spcPts val="0"/>
              </a:spcAft>
              <a:buFont typeface="+mj-lt"/>
              <a:buNone/>
              <a:defRPr/>
            </a:pPr>
            <a:r>
              <a:rPr lang="en-US" dirty="0" smtClean="0"/>
              <a:t>The final e-Navigation strategy implementation plan will be finalized in 2014 and will contain eight core elements:</a:t>
            </a:r>
          </a:p>
          <a:p>
            <a:pPr marL="228600" indent="-228600" fontAlgn="auto">
              <a:spcBef>
                <a:spcPts val="0"/>
              </a:spcBef>
              <a:spcAft>
                <a:spcPts val="0"/>
              </a:spcAft>
              <a:buFont typeface="+mj-lt"/>
              <a:buNone/>
              <a:defRPr/>
            </a:pPr>
            <a:endParaRPr lang="en-US" dirty="0" smtClean="0"/>
          </a:p>
          <a:p>
            <a:pPr marL="342900" indent="-342900" fontAlgn="auto">
              <a:lnSpc>
                <a:spcPct val="115000"/>
              </a:lnSpc>
              <a:spcBef>
                <a:spcPts val="0"/>
              </a:spcBef>
              <a:spcAft>
                <a:spcPts val="1000"/>
              </a:spcAft>
              <a:buFont typeface="+mj-lt"/>
              <a:buAutoNum type="arabicPeriod"/>
              <a:tabLst>
                <a:tab pos="457200" algn="l"/>
              </a:tabLst>
              <a:defRPr/>
            </a:pPr>
            <a:r>
              <a:rPr lang="en-US" dirty="0" smtClean="0">
                <a:ea typeface="Times New Roman"/>
                <a:cs typeface="Times New Roman"/>
              </a:rPr>
              <a:t>Identification of responsibilities to appropriate organizations/parties</a:t>
            </a:r>
            <a:endParaRPr lang="en-US" sz="1100" dirty="0" smtClean="0">
              <a:ea typeface="Calibri"/>
              <a:cs typeface="Times New Roman"/>
            </a:endParaRPr>
          </a:p>
          <a:p>
            <a:pPr marL="342900" indent="-342900" fontAlgn="auto">
              <a:lnSpc>
                <a:spcPct val="115000"/>
              </a:lnSpc>
              <a:spcBef>
                <a:spcPts val="0"/>
              </a:spcBef>
              <a:spcAft>
                <a:spcPts val="1000"/>
              </a:spcAft>
              <a:buFont typeface="+mj-lt"/>
              <a:buAutoNum type="arabicPeriod"/>
              <a:tabLst>
                <a:tab pos="457200" algn="l"/>
              </a:tabLst>
              <a:defRPr/>
            </a:pPr>
            <a:r>
              <a:rPr lang="en-US" dirty="0" smtClean="0">
                <a:ea typeface="Times New Roman"/>
                <a:cs typeface="Times New Roman"/>
              </a:rPr>
              <a:t>Transition arrangements</a:t>
            </a:r>
            <a:endParaRPr lang="en-US" sz="1100" dirty="0" smtClean="0">
              <a:ea typeface="Calibri"/>
              <a:cs typeface="Times New Roman"/>
            </a:endParaRPr>
          </a:p>
          <a:p>
            <a:pPr marL="342900" indent="-342900" fontAlgn="auto">
              <a:lnSpc>
                <a:spcPct val="115000"/>
              </a:lnSpc>
              <a:spcBef>
                <a:spcPts val="0"/>
              </a:spcBef>
              <a:spcAft>
                <a:spcPts val="1000"/>
              </a:spcAft>
              <a:buFont typeface="+mj-lt"/>
              <a:buAutoNum type="arabicPeriod"/>
              <a:tabLst>
                <a:tab pos="457200" algn="l"/>
              </a:tabLst>
              <a:defRPr/>
            </a:pPr>
            <a:r>
              <a:rPr lang="en-US" dirty="0" smtClean="0">
                <a:ea typeface="Times New Roman"/>
                <a:cs typeface="Times New Roman"/>
              </a:rPr>
              <a:t>A phased implementation schedule along with possible roadmaps</a:t>
            </a:r>
            <a:endParaRPr lang="en-US" sz="1100" dirty="0" smtClean="0">
              <a:ea typeface="Calibri"/>
              <a:cs typeface="Times New Roman"/>
            </a:endParaRPr>
          </a:p>
          <a:p>
            <a:pPr marL="342900" indent="-342900" fontAlgn="auto">
              <a:lnSpc>
                <a:spcPct val="115000"/>
              </a:lnSpc>
              <a:spcBef>
                <a:spcPts val="0"/>
              </a:spcBef>
              <a:spcAft>
                <a:spcPts val="1000"/>
              </a:spcAft>
              <a:buFont typeface="+mj-lt"/>
              <a:buAutoNum type="arabicPeriod"/>
              <a:tabLst>
                <a:tab pos="457200" algn="l"/>
              </a:tabLst>
              <a:defRPr/>
            </a:pPr>
            <a:r>
              <a:rPr lang="en-US" dirty="0" smtClean="0">
                <a:ea typeface="Times New Roman"/>
                <a:cs typeface="Times New Roman"/>
              </a:rPr>
              <a:t>Priorities for deliverables, resource management and a schedule for implementation and the continual assessment of user needs</a:t>
            </a:r>
            <a:endParaRPr lang="en-US" sz="1100" dirty="0" smtClean="0">
              <a:ea typeface="Calibri"/>
              <a:cs typeface="Times New Roman"/>
            </a:endParaRPr>
          </a:p>
          <a:p>
            <a:pPr marL="342900" indent="-342900" fontAlgn="auto">
              <a:lnSpc>
                <a:spcPct val="115000"/>
              </a:lnSpc>
              <a:spcBef>
                <a:spcPts val="0"/>
              </a:spcBef>
              <a:spcAft>
                <a:spcPts val="1000"/>
              </a:spcAft>
              <a:buFont typeface="+mj-lt"/>
              <a:buAutoNum type="arabicPeriod"/>
              <a:tabLst>
                <a:tab pos="457200" algn="l"/>
              </a:tabLst>
              <a:defRPr/>
            </a:pPr>
            <a:r>
              <a:rPr lang="en-US" dirty="0" smtClean="0">
                <a:ea typeface="Times New Roman"/>
                <a:cs typeface="Times New Roman"/>
              </a:rPr>
              <a:t>Proposals for a systematic assessment of how new technology can best meet defined and evolving user needs</a:t>
            </a:r>
            <a:endParaRPr lang="en-US" sz="1100" dirty="0" smtClean="0">
              <a:ea typeface="Calibri"/>
              <a:cs typeface="Times New Roman"/>
            </a:endParaRPr>
          </a:p>
          <a:p>
            <a:pPr marL="342900" indent="-342900" fontAlgn="auto">
              <a:lnSpc>
                <a:spcPct val="115000"/>
              </a:lnSpc>
              <a:spcBef>
                <a:spcPts val="0"/>
              </a:spcBef>
              <a:spcAft>
                <a:spcPts val="1000"/>
              </a:spcAft>
              <a:buFont typeface="+mj-lt"/>
              <a:buAutoNum type="arabicPeriod"/>
              <a:tabLst>
                <a:tab pos="457200" algn="l"/>
              </a:tabLst>
              <a:defRPr/>
            </a:pPr>
            <a:r>
              <a:rPr lang="en-US" dirty="0" smtClean="0">
                <a:ea typeface="Times New Roman"/>
                <a:cs typeface="Times New Roman"/>
              </a:rPr>
              <a:t>A plan for the development of any technology and institutional arrangements necessary to fulfill the requirements of e-navigation in the longer term</a:t>
            </a:r>
            <a:endParaRPr lang="en-US" sz="1100" dirty="0" smtClean="0">
              <a:ea typeface="Calibri"/>
              <a:cs typeface="Times New Roman"/>
            </a:endParaRPr>
          </a:p>
          <a:p>
            <a:pPr marL="342900" indent="-342900" fontAlgn="auto">
              <a:lnSpc>
                <a:spcPct val="115000"/>
              </a:lnSpc>
              <a:spcBef>
                <a:spcPts val="0"/>
              </a:spcBef>
              <a:spcAft>
                <a:spcPts val="1000"/>
              </a:spcAft>
              <a:buFont typeface="+mj-lt"/>
              <a:buAutoNum type="arabicPeriod"/>
              <a:tabLst>
                <a:tab pos="457200" algn="l"/>
              </a:tabLst>
              <a:defRPr/>
            </a:pPr>
            <a:r>
              <a:rPr lang="en-US" dirty="0" smtClean="0">
                <a:ea typeface="Times New Roman"/>
                <a:cs typeface="Times New Roman"/>
              </a:rPr>
              <a:t>Proposals on public relations and promotion of the e-navigation concept to key stakeholder groups </a:t>
            </a:r>
          </a:p>
          <a:p>
            <a:pPr marL="342900" indent="-342900" fontAlgn="auto">
              <a:lnSpc>
                <a:spcPct val="115000"/>
              </a:lnSpc>
              <a:spcBef>
                <a:spcPts val="0"/>
              </a:spcBef>
              <a:spcAft>
                <a:spcPts val="1000"/>
              </a:spcAft>
              <a:buFont typeface="+mj-lt"/>
              <a:buAutoNum type="arabicPeriod"/>
              <a:tabLst>
                <a:tab pos="457200" algn="l"/>
              </a:tabLst>
              <a:defRPr/>
            </a:pPr>
            <a:r>
              <a:rPr lang="en-US" dirty="0" smtClean="0">
                <a:ea typeface="Times New Roman"/>
              </a:rPr>
              <a:t>Identification of potential sources of funding for development and implementation, particularly for developing regions and countries and of actions to secure that funding.</a:t>
            </a:r>
            <a:endParaRPr lang="en-US" b="1" dirty="0" smtClean="0">
              <a:solidFill>
                <a:srgbClr val="FF0000"/>
              </a:solidFill>
            </a:endParaRPr>
          </a:p>
        </p:txBody>
      </p:sp>
      <p:sp>
        <p:nvSpPr>
          <p:cNvPr id="21507" name="Pladsholder til diasnumm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D2DEA7FD-999D-40E7-B3CC-5393E72AF9A6}" type="slidenum">
              <a:rPr lang="da-DK">
                <a:cs typeface="Arial" charset="0"/>
              </a:rPr>
              <a:pPr fontAlgn="base">
                <a:spcBef>
                  <a:spcPct val="0"/>
                </a:spcBef>
                <a:spcAft>
                  <a:spcPct val="0"/>
                </a:spcAft>
              </a:pPr>
              <a:t>4</a:t>
            </a:fld>
            <a:endParaRPr lang="da-DK">
              <a:cs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s">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cstate="email"/>
          <a:srcRect/>
          <a:stretch>
            <a:fillRect/>
          </a:stretch>
        </p:blipFill>
        <p:spPr bwMode="auto">
          <a:xfrm>
            <a:off x="7308850" y="0"/>
            <a:ext cx="1763713" cy="639763"/>
          </a:xfrm>
          <a:prstGeom prst="rect">
            <a:avLst/>
          </a:prstGeom>
          <a:noFill/>
          <a:ln w="9525">
            <a:noFill/>
            <a:miter lim="800000"/>
            <a:headEnd/>
            <a:tailEnd/>
          </a:ln>
        </p:spPr>
      </p:pic>
      <p:pic>
        <p:nvPicPr>
          <p:cNvPr id="5" name="Billede 10" descr="PP Esea banner.png"/>
          <p:cNvPicPr>
            <a:picLocks noChangeAspect="1"/>
          </p:cNvPicPr>
          <p:nvPr userDrawn="1"/>
        </p:nvPicPr>
        <p:blipFill>
          <a:blip r:embed="rId3" cstate="email"/>
          <a:srcRect/>
          <a:stretch>
            <a:fillRect/>
          </a:stretch>
        </p:blipFill>
        <p:spPr bwMode="auto">
          <a:xfrm>
            <a:off x="0" y="6069013"/>
            <a:ext cx="9144000" cy="788987"/>
          </a:xfrm>
          <a:prstGeom prst="rect">
            <a:avLst/>
          </a:prstGeom>
          <a:noFill/>
          <a:ln w="9525">
            <a:noFill/>
            <a:miter lim="800000"/>
            <a:headEnd/>
            <a:tailEnd/>
          </a:ln>
        </p:spPr>
      </p:pic>
      <p:sp>
        <p:nvSpPr>
          <p:cNvPr id="2" name="Titel 1"/>
          <p:cNvSpPr>
            <a:spLocks noGrp="1"/>
          </p:cNvSpPr>
          <p:nvPr>
            <p:ph type="ctrTitle"/>
          </p:nvPr>
        </p:nvSpPr>
        <p:spPr>
          <a:xfrm>
            <a:off x="685800" y="2130425"/>
            <a:ext cx="7772400" cy="1470025"/>
          </a:xfrm>
        </p:spPr>
        <p:txBody>
          <a:bodyPr/>
          <a:lstStyle/>
          <a:p>
            <a:r>
              <a:rPr lang="da-DK" smtClean="0"/>
              <a:t>Klik for at redigere titeltypografi i masteren</a:t>
            </a:r>
            <a:endParaRPr lang="da-DK"/>
          </a:p>
        </p:txBody>
      </p:sp>
      <p:sp>
        <p:nvSpPr>
          <p:cNvPr id="3" name="Undertitel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a-DK" smtClean="0"/>
              <a:t>Klik for at redigere undertiteltypografien i masteren</a:t>
            </a:r>
            <a:endParaRPr lang="da-DK"/>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og lodret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smtClean="0"/>
              <a:t>Klik for at redigere titeltypografi i masteren</a:t>
            </a:r>
            <a:endParaRPr lang="da-DK"/>
          </a:p>
        </p:txBody>
      </p:sp>
      <p:sp>
        <p:nvSpPr>
          <p:cNvPr id="3" name="Pladsholder til lodret titel 2"/>
          <p:cNvSpPr>
            <a:spLocks noGrp="1"/>
          </p:cNvSpPr>
          <p:nvPr>
            <p:ph type="body" orient="vert" idx="1"/>
          </p:nvPr>
        </p:nvSpPr>
        <p:spPr/>
        <p:txBody>
          <a:bodyPr vert="eaVert"/>
          <a:lstStyle/>
          <a:p>
            <a:pPr lvl="0"/>
            <a:r>
              <a:rPr lang="da-DK" smtClean="0"/>
              <a:t>Klik for at redigere typografi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4" name="Pladsholder til dato 3"/>
          <p:cNvSpPr>
            <a:spLocks noGrp="1"/>
          </p:cNvSpPr>
          <p:nvPr>
            <p:ph type="dt" sz="half" idx="10"/>
          </p:nvPr>
        </p:nvSpPr>
        <p:spPr/>
        <p:txBody>
          <a:bodyPr/>
          <a:lstStyle>
            <a:lvl1pPr>
              <a:defRPr/>
            </a:lvl1pPr>
          </a:lstStyle>
          <a:p>
            <a:pPr>
              <a:defRPr/>
            </a:pPr>
            <a:fld id="{84CBA0AC-7882-46F4-8AA1-562F640E4E24}" type="datetimeFigureOut">
              <a:rPr lang="da-DK"/>
              <a:pPr>
                <a:defRPr/>
              </a:pPr>
              <a:t>17-05-2012</a:t>
            </a:fld>
            <a:endParaRPr lang="da-DK"/>
          </a:p>
        </p:txBody>
      </p:sp>
      <p:sp>
        <p:nvSpPr>
          <p:cNvPr id="5" name="Pladsholder til sidefod 4"/>
          <p:cNvSpPr>
            <a:spLocks noGrp="1"/>
          </p:cNvSpPr>
          <p:nvPr>
            <p:ph type="ftr" sz="quarter" idx="11"/>
          </p:nvPr>
        </p:nvSpPr>
        <p:spPr/>
        <p:txBody>
          <a:bodyPr/>
          <a:lstStyle>
            <a:lvl1pPr>
              <a:defRPr/>
            </a:lvl1pPr>
          </a:lstStyle>
          <a:p>
            <a:pPr>
              <a:defRPr/>
            </a:pPr>
            <a:endParaRPr lang="da-DK"/>
          </a:p>
        </p:txBody>
      </p:sp>
      <p:sp>
        <p:nvSpPr>
          <p:cNvPr id="6" name="Pladsholder til diasnummer 5"/>
          <p:cNvSpPr>
            <a:spLocks noGrp="1"/>
          </p:cNvSpPr>
          <p:nvPr>
            <p:ph type="sldNum" sz="quarter" idx="12"/>
          </p:nvPr>
        </p:nvSpPr>
        <p:spPr/>
        <p:txBody>
          <a:bodyPr/>
          <a:lstStyle>
            <a:lvl1pPr>
              <a:defRPr/>
            </a:lvl1pPr>
          </a:lstStyle>
          <a:p>
            <a:pPr>
              <a:defRPr/>
            </a:pPr>
            <a:fld id="{86BC71CA-9C21-4883-81BC-A198DB4850E0}" type="slidenum">
              <a:rPr lang="da-DK"/>
              <a:pPr>
                <a:defRPr/>
              </a:pPr>
              <a:t>‹nr.›</a:t>
            </a:fld>
            <a:endParaRPr lang="da-DK"/>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Lodret titel og tekst">
    <p:spTree>
      <p:nvGrpSpPr>
        <p:cNvPr id="1" name=""/>
        <p:cNvGrpSpPr/>
        <p:nvPr/>
      </p:nvGrpSpPr>
      <p:grpSpPr>
        <a:xfrm>
          <a:off x="0" y="0"/>
          <a:ext cx="0" cy="0"/>
          <a:chOff x="0" y="0"/>
          <a:chExt cx="0" cy="0"/>
        </a:xfrm>
      </p:grpSpPr>
      <p:sp>
        <p:nvSpPr>
          <p:cNvPr id="2" name="Lodret titel 1"/>
          <p:cNvSpPr>
            <a:spLocks noGrp="1"/>
          </p:cNvSpPr>
          <p:nvPr>
            <p:ph type="title" orient="vert"/>
          </p:nvPr>
        </p:nvSpPr>
        <p:spPr>
          <a:xfrm>
            <a:off x="6629400" y="274638"/>
            <a:ext cx="2057400" cy="5851525"/>
          </a:xfrm>
        </p:spPr>
        <p:txBody>
          <a:bodyPr vert="eaVert"/>
          <a:lstStyle/>
          <a:p>
            <a:r>
              <a:rPr lang="da-DK" smtClean="0"/>
              <a:t>Klik for at redigere titeltypografi i masteren</a:t>
            </a:r>
            <a:endParaRPr lang="da-DK"/>
          </a:p>
        </p:txBody>
      </p:sp>
      <p:sp>
        <p:nvSpPr>
          <p:cNvPr id="3" name="Pladsholder til lodret titel 2"/>
          <p:cNvSpPr>
            <a:spLocks noGrp="1"/>
          </p:cNvSpPr>
          <p:nvPr>
            <p:ph type="body" orient="vert" idx="1"/>
          </p:nvPr>
        </p:nvSpPr>
        <p:spPr>
          <a:xfrm>
            <a:off x="457200" y="274638"/>
            <a:ext cx="6019800" cy="5851525"/>
          </a:xfrm>
        </p:spPr>
        <p:txBody>
          <a:bodyPr vert="eaVert"/>
          <a:lstStyle/>
          <a:p>
            <a:pPr lvl="0"/>
            <a:r>
              <a:rPr lang="da-DK" smtClean="0"/>
              <a:t>Klik for at redigere typografi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4" name="Pladsholder til dato 3"/>
          <p:cNvSpPr>
            <a:spLocks noGrp="1"/>
          </p:cNvSpPr>
          <p:nvPr>
            <p:ph type="dt" sz="half" idx="10"/>
          </p:nvPr>
        </p:nvSpPr>
        <p:spPr/>
        <p:txBody>
          <a:bodyPr/>
          <a:lstStyle>
            <a:lvl1pPr>
              <a:defRPr/>
            </a:lvl1pPr>
          </a:lstStyle>
          <a:p>
            <a:pPr>
              <a:defRPr/>
            </a:pPr>
            <a:fld id="{8D50143D-3E57-4B5E-AF3B-7B06CF697AD6}" type="datetimeFigureOut">
              <a:rPr lang="da-DK"/>
              <a:pPr>
                <a:defRPr/>
              </a:pPr>
              <a:t>17-05-2012</a:t>
            </a:fld>
            <a:endParaRPr lang="da-DK"/>
          </a:p>
        </p:txBody>
      </p:sp>
      <p:sp>
        <p:nvSpPr>
          <p:cNvPr id="5" name="Pladsholder til sidefod 4"/>
          <p:cNvSpPr>
            <a:spLocks noGrp="1"/>
          </p:cNvSpPr>
          <p:nvPr>
            <p:ph type="ftr" sz="quarter" idx="11"/>
          </p:nvPr>
        </p:nvSpPr>
        <p:spPr/>
        <p:txBody>
          <a:bodyPr/>
          <a:lstStyle>
            <a:lvl1pPr>
              <a:defRPr/>
            </a:lvl1pPr>
          </a:lstStyle>
          <a:p>
            <a:pPr>
              <a:defRPr/>
            </a:pPr>
            <a:endParaRPr lang="da-DK"/>
          </a:p>
        </p:txBody>
      </p:sp>
      <p:sp>
        <p:nvSpPr>
          <p:cNvPr id="6" name="Pladsholder til diasnummer 5"/>
          <p:cNvSpPr>
            <a:spLocks noGrp="1"/>
          </p:cNvSpPr>
          <p:nvPr>
            <p:ph type="sldNum" sz="quarter" idx="12"/>
          </p:nvPr>
        </p:nvSpPr>
        <p:spPr/>
        <p:txBody>
          <a:bodyPr/>
          <a:lstStyle>
            <a:lvl1pPr>
              <a:defRPr/>
            </a:lvl1pPr>
          </a:lstStyle>
          <a:p>
            <a:pPr>
              <a:defRPr/>
            </a:pPr>
            <a:fld id="{7E3FD74D-6DCA-44E0-B7EB-8F3C344EE60F}" type="slidenum">
              <a:rPr lang="da-DK"/>
              <a:pPr>
                <a:defRPr/>
              </a:pPr>
              <a:t>‹nr.›</a:t>
            </a:fld>
            <a:endParaRPr lang="da-DK"/>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og indholdsobjek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smtClean="0"/>
              <a:t>Klik for at redigere titeltypografi i masteren</a:t>
            </a:r>
            <a:endParaRPr lang="da-DK"/>
          </a:p>
        </p:txBody>
      </p:sp>
      <p:sp>
        <p:nvSpPr>
          <p:cNvPr id="3" name="Pladsholder til indhold 2"/>
          <p:cNvSpPr>
            <a:spLocks noGrp="1"/>
          </p:cNvSpPr>
          <p:nvPr>
            <p:ph idx="1"/>
          </p:nvPr>
        </p:nvSpPr>
        <p:spPr/>
        <p:txBody>
          <a:bodyPr/>
          <a:lstStyle/>
          <a:p>
            <a:pPr lvl="0"/>
            <a:r>
              <a:rPr lang="da-DK" smtClean="0"/>
              <a:t>Klik for at redigere typografi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4" name="Pladsholder til dato 3"/>
          <p:cNvSpPr>
            <a:spLocks noGrp="1"/>
          </p:cNvSpPr>
          <p:nvPr>
            <p:ph type="dt" sz="half" idx="10"/>
          </p:nvPr>
        </p:nvSpPr>
        <p:spPr/>
        <p:txBody>
          <a:bodyPr/>
          <a:lstStyle>
            <a:lvl1pPr>
              <a:defRPr/>
            </a:lvl1pPr>
          </a:lstStyle>
          <a:p>
            <a:pPr>
              <a:defRPr/>
            </a:pPr>
            <a:fld id="{98CD9EA0-0266-4B45-A8C1-08A804738ACE}" type="datetimeFigureOut">
              <a:rPr lang="da-DK"/>
              <a:pPr>
                <a:defRPr/>
              </a:pPr>
              <a:t>17-05-2012</a:t>
            </a:fld>
            <a:endParaRPr lang="da-DK"/>
          </a:p>
        </p:txBody>
      </p:sp>
      <p:sp>
        <p:nvSpPr>
          <p:cNvPr id="5" name="Pladsholder til sidefod 4"/>
          <p:cNvSpPr>
            <a:spLocks noGrp="1"/>
          </p:cNvSpPr>
          <p:nvPr>
            <p:ph type="ftr" sz="quarter" idx="11"/>
          </p:nvPr>
        </p:nvSpPr>
        <p:spPr/>
        <p:txBody>
          <a:bodyPr/>
          <a:lstStyle>
            <a:lvl1pPr>
              <a:defRPr/>
            </a:lvl1pPr>
          </a:lstStyle>
          <a:p>
            <a:pPr>
              <a:defRPr/>
            </a:pPr>
            <a:endParaRPr lang="da-DK"/>
          </a:p>
        </p:txBody>
      </p:sp>
      <p:sp>
        <p:nvSpPr>
          <p:cNvPr id="6" name="Pladsholder til diasnummer 5"/>
          <p:cNvSpPr>
            <a:spLocks noGrp="1"/>
          </p:cNvSpPr>
          <p:nvPr>
            <p:ph type="sldNum" sz="quarter" idx="12"/>
          </p:nvPr>
        </p:nvSpPr>
        <p:spPr/>
        <p:txBody>
          <a:bodyPr/>
          <a:lstStyle>
            <a:lvl1pPr>
              <a:defRPr/>
            </a:lvl1pPr>
          </a:lstStyle>
          <a:p>
            <a:pPr>
              <a:defRPr/>
            </a:pPr>
            <a:fld id="{C6A5E877-96BB-4522-A762-807137225DC5}" type="slidenum">
              <a:rPr lang="da-DK"/>
              <a:pPr>
                <a:defRPr/>
              </a:pPr>
              <a:t>‹nr.›</a:t>
            </a:fld>
            <a:endParaRPr lang="da-DK"/>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fsnitsoversk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da-DK" smtClean="0"/>
              <a:t>Klik for at redigere titeltypografi i masteren</a:t>
            </a:r>
            <a:endParaRPr lang="da-DK"/>
          </a:p>
        </p:txBody>
      </p:sp>
      <p:sp>
        <p:nvSpPr>
          <p:cNvPr id="3" name="Pladsholder til tekst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a-DK" smtClean="0"/>
              <a:t>Klik for at redigere typografi i masteren</a:t>
            </a:r>
          </a:p>
        </p:txBody>
      </p:sp>
      <p:sp>
        <p:nvSpPr>
          <p:cNvPr id="4" name="Pladsholder til dato 3"/>
          <p:cNvSpPr>
            <a:spLocks noGrp="1"/>
          </p:cNvSpPr>
          <p:nvPr>
            <p:ph type="dt" sz="half" idx="10"/>
          </p:nvPr>
        </p:nvSpPr>
        <p:spPr/>
        <p:txBody>
          <a:bodyPr/>
          <a:lstStyle>
            <a:lvl1pPr>
              <a:defRPr/>
            </a:lvl1pPr>
          </a:lstStyle>
          <a:p>
            <a:pPr>
              <a:defRPr/>
            </a:pPr>
            <a:fld id="{C801EC4D-7D9E-4A90-8642-9C2D7B920EAD}" type="datetimeFigureOut">
              <a:rPr lang="da-DK"/>
              <a:pPr>
                <a:defRPr/>
              </a:pPr>
              <a:t>17-05-2012</a:t>
            </a:fld>
            <a:endParaRPr lang="da-DK"/>
          </a:p>
        </p:txBody>
      </p:sp>
      <p:sp>
        <p:nvSpPr>
          <p:cNvPr id="5" name="Pladsholder til sidefod 4"/>
          <p:cNvSpPr>
            <a:spLocks noGrp="1"/>
          </p:cNvSpPr>
          <p:nvPr>
            <p:ph type="ftr" sz="quarter" idx="11"/>
          </p:nvPr>
        </p:nvSpPr>
        <p:spPr/>
        <p:txBody>
          <a:bodyPr/>
          <a:lstStyle>
            <a:lvl1pPr>
              <a:defRPr/>
            </a:lvl1pPr>
          </a:lstStyle>
          <a:p>
            <a:pPr>
              <a:defRPr/>
            </a:pPr>
            <a:endParaRPr lang="da-DK"/>
          </a:p>
        </p:txBody>
      </p:sp>
      <p:sp>
        <p:nvSpPr>
          <p:cNvPr id="6" name="Pladsholder til diasnummer 5"/>
          <p:cNvSpPr>
            <a:spLocks noGrp="1"/>
          </p:cNvSpPr>
          <p:nvPr>
            <p:ph type="sldNum" sz="quarter" idx="12"/>
          </p:nvPr>
        </p:nvSpPr>
        <p:spPr/>
        <p:txBody>
          <a:bodyPr/>
          <a:lstStyle>
            <a:lvl1pPr>
              <a:defRPr/>
            </a:lvl1pPr>
          </a:lstStyle>
          <a:p>
            <a:pPr>
              <a:defRPr/>
            </a:pPr>
            <a:fld id="{B61B9B1F-6A2F-447D-A17B-B77A276175D4}" type="slidenum">
              <a:rPr lang="da-DK"/>
              <a:pPr>
                <a:defRPr/>
              </a:pPr>
              <a:t>‹nr.›</a:t>
            </a:fld>
            <a:endParaRPr lang="da-DK"/>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o indholdsobjekter">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smtClean="0"/>
              <a:t>Klik for at redigere titeltypografi i masteren</a:t>
            </a:r>
            <a:endParaRPr lang="da-DK"/>
          </a:p>
        </p:txBody>
      </p:sp>
      <p:sp>
        <p:nvSpPr>
          <p:cNvPr id="3" name="Pladsholder til indhold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a-DK" smtClean="0"/>
              <a:t>Klik for at redigere typografi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4" name="Pladsholder til indhold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a-DK" smtClean="0"/>
              <a:t>Klik for at redigere typografi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5" name="Pladsholder til dato 3"/>
          <p:cNvSpPr>
            <a:spLocks noGrp="1"/>
          </p:cNvSpPr>
          <p:nvPr>
            <p:ph type="dt" sz="half" idx="10"/>
          </p:nvPr>
        </p:nvSpPr>
        <p:spPr/>
        <p:txBody>
          <a:bodyPr/>
          <a:lstStyle>
            <a:lvl1pPr>
              <a:defRPr/>
            </a:lvl1pPr>
          </a:lstStyle>
          <a:p>
            <a:pPr>
              <a:defRPr/>
            </a:pPr>
            <a:fld id="{902323B1-FDAB-47E6-8AEA-933597160920}" type="datetimeFigureOut">
              <a:rPr lang="da-DK"/>
              <a:pPr>
                <a:defRPr/>
              </a:pPr>
              <a:t>17-05-2012</a:t>
            </a:fld>
            <a:endParaRPr lang="da-DK"/>
          </a:p>
        </p:txBody>
      </p:sp>
      <p:sp>
        <p:nvSpPr>
          <p:cNvPr id="6" name="Pladsholder til sidefod 4"/>
          <p:cNvSpPr>
            <a:spLocks noGrp="1"/>
          </p:cNvSpPr>
          <p:nvPr>
            <p:ph type="ftr" sz="quarter" idx="11"/>
          </p:nvPr>
        </p:nvSpPr>
        <p:spPr/>
        <p:txBody>
          <a:bodyPr/>
          <a:lstStyle>
            <a:lvl1pPr>
              <a:defRPr/>
            </a:lvl1pPr>
          </a:lstStyle>
          <a:p>
            <a:pPr>
              <a:defRPr/>
            </a:pPr>
            <a:endParaRPr lang="da-DK"/>
          </a:p>
        </p:txBody>
      </p:sp>
      <p:sp>
        <p:nvSpPr>
          <p:cNvPr id="7" name="Pladsholder til diasnummer 5"/>
          <p:cNvSpPr>
            <a:spLocks noGrp="1"/>
          </p:cNvSpPr>
          <p:nvPr>
            <p:ph type="sldNum" sz="quarter" idx="12"/>
          </p:nvPr>
        </p:nvSpPr>
        <p:spPr/>
        <p:txBody>
          <a:bodyPr/>
          <a:lstStyle>
            <a:lvl1pPr>
              <a:defRPr/>
            </a:lvl1pPr>
          </a:lstStyle>
          <a:p>
            <a:pPr>
              <a:defRPr/>
            </a:pPr>
            <a:fld id="{9E1C569F-8297-4794-A633-ADEA1D49A5DC}" type="slidenum">
              <a:rPr lang="da-DK"/>
              <a:pPr>
                <a:defRPr/>
              </a:pPr>
              <a:t>‹nr.›</a:t>
            </a:fld>
            <a:endParaRPr lang="da-DK"/>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Sammenlignin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da-DK" smtClean="0"/>
              <a:t>Klik for at redigere titeltypografi i masteren</a:t>
            </a:r>
            <a:endParaRPr lang="da-DK"/>
          </a:p>
        </p:txBody>
      </p:sp>
      <p:sp>
        <p:nvSpPr>
          <p:cNvPr id="3" name="Pladsholder til tekst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a-DK" smtClean="0"/>
              <a:t>Klik for at redigere typografi i masteren</a:t>
            </a:r>
          </a:p>
        </p:txBody>
      </p:sp>
      <p:sp>
        <p:nvSpPr>
          <p:cNvPr id="4" name="Pladsholder til indhold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a-DK" smtClean="0"/>
              <a:t>Klik for at redigere typografi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5" name="Pladsholder til tekst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a-DK" smtClean="0"/>
              <a:t>Klik for at redigere typografi i masteren</a:t>
            </a:r>
          </a:p>
        </p:txBody>
      </p:sp>
      <p:sp>
        <p:nvSpPr>
          <p:cNvPr id="6" name="Pladsholder til indhold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a-DK" smtClean="0"/>
              <a:t>Klik for at redigere typografi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7" name="Pladsholder til dato 3"/>
          <p:cNvSpPr>
            <a:spLocks noGrp="1"/>
          </p:cNvSpPr>
          <p:nvPr>
            <p:ph type="dt" sz="half" idx="10"/>
          </p:nvPr>
        </p:nvSpPr>
        <p:spPr/>
        <p:txBody>
          <a:bodyPr/>
          <a:lstStyle>
            <a:lvl1pPr>
              <a:defRPr/>
            </a:lvl1pPr>
          </a:lstStyle>
          <a:p>
            <a:pPr>
              <a:defRPr/>
            </a:pPr>
            <a:fld id="{14B43EA0-081C-4E04-8028-8965A2B8FBAB}" type="datetimeFigureOut">
              <a:rPr lang="da-DK"/>
              <a:pPr>
                <a:defRPr/>
              </a:pPr>
              <a:t>17-05-2012</a:t>
            </a:fld>
            <a:endParaRPr lang="da-DK"/>
          </a:p>
        </p:txBody>
      </p:sp>
      <p:sp>
        <p:nvSpPr>
          <p:cNvPr id="8" name="Pladsholder til sidefod 4"/>
          <p:cNvSpPr>
            <a:spLocks noGrp="1"/>
          </p:cNvSpPr>
          <p:nvPr>
            <p:ph type="ftr" sz="quarter" idx="11"/>
          </p:nvPr>
        </p:nvSpPr>
        <p:spPr/>
        <p:txBody>
          <a:bodyPr/>
          <a:lstStyle>
            <a:lvl1pPr>
              <a:defRPr/>
            </a:lvl1pPr>
          </a:lstStyle>
          <a:p>
            <a:pPr>
              <a:defRPr/>
            </a:pPr>
            <a:endParaRPr lang="da-DK"/>
          </a:p>
        </p:txBody>
      </p:sp>
      <p:sp>
        <p:nvSpPr>
          <p:cNvPr id="9" name="Pladsholder til diasnummer 5"/>
          <p:cNvSpPr>
            <a:spLocks noGrp="1"/>
          </p:cNvSpPr>
          <p:nvPr>
            <p:ph type="sldNum" sz="quarter" idx="12"/>
          </p:nvPr>
        </p:nvSpPr>
        <p:spPr/>
        <p:txBody>
          <a:bodyPr/>
          <a:lstStyle>
            <a:lvl1pPr>
              <a:defRPr/>
            </a:lvl1pPr>
          </a:lstStyle>
          <a:p>
            <a:pPr>
              <a:defRPr/>
            </a:pPr>
            <a:fld id="{2AAC50C2-1D9A-4731-9616-0DADAB9DD2D8}" type="slidenum">
              <a:rPr lang="da-DK"/>
              <a:pPr>
                <a:defRPr/>
              </a:pPr>
              <a:t>‹nr.›</a:t>
            </a:fld>
            <a:endParaRPr lang="da-DK"/>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Ku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smtClean="0"/>
              <a:t>Klik for at redigere titeltypografi i masteren</a:t>
            </a:r>
            <a:endParaRPr lang="da-DK"/>
          </a:p>
        </p:txBody>
      </p:sp>
      <p:sp>
        <p:nvSpPr>
          <p:cNvPr id="3" name="Pladsholder til dato 3"/>
          <p:cNvSpPr>
            <a:spLocks noGrp="1"/>
          </p:cNvSpPr>
          <p:nvPr>
            <p:ph type="dt" sz="half" idx="10"/>
          </p:nvPr>
        </p:nvSpPr>
        <p:spPr/>
        <p:txBody>
          <a:bodyPr/>
          <a:lstStyle>
            <a:lvl1pPr>
              <a:defRPr/>
            </a:lvl1pPr>
          </a:lstStyle>
          <a:p>
            <a:pPr>
              <a:defRPr/>
            </a:pPr>
            <a:fld id="{6F09E231-0E60-48E3-9EEF-4A8979257F04}" type="datetimeFigureOut">
              <a:rPr lang="da-DK"/>
              <a:pPr>
                <a:defRPr/>
              </a:pPr>
              <a:t>17-05-2012</a:t>
            </a:fld>
            <a:endParaRPr lang="da-DK"/>
          </a:p>
        </p:txBody>
      </p:sp>
      <p:sp>
        <p:nvSpPr>
          <p:cNvPr id="4" name="Pladsholder til sidefod 4"/>
          <p:cNvSpPr>
            <a:spLocks noGrp="1"/>
          </p:cNvSpPr>
          <p:nvPr>
            <p:ph type="ftr" sz="quarter" idx="11"/>
          </p:nvPr>
        </p:nvSpPr>
        <p:spPr/>
        <p:txBody>
          <a:bodyPr/>
          <a:lstStyle>
            <a:lvl1pPr>
              <a:defRPr/>
            </a:lvl1pPr>
          </a:lstStyle>
          <a:p>
            <a:pPr>
              <a:defRPr/>
            </a:pPr>
            <a:endParaRPr lang="da-DK"/>
          </a:p>
        </p:txBody>
      </p:sp>
      <p:sp>
        <p:nvSpPr>
          <p:cNvPr id="5" name="Pladsholder til diasnummer 5"/>
          <p:cNvSpPr>
            <a:spLocks noGrp="1"/>
          </p:cNvSpPr>
          <p:nvPr>
            <p:ph type="sldNum" sz="quarter" idx="12"/>
          </p:nvPr>
        </p:nvSpPr>
        <p:spPr/>
        <p:txBody>
          <a:bodyPr/>
          <a:lstStyle>
            <a:lvl1pPr>
              <a:defRPr/>
            </a:lvl1pPr>
          </a:lstStyle>
          <a:p>
            <a:pPr>
              <a:defRPr/>
            </a:pPr>
            <a:fld id="{3825FD39-B457-4AA8-9627-D2629128FF23}" type="slidenum">
              <a:rPr lang="da-DK"/>
              <a:pPr>
                <a:defRPr/>
              </a:pPr>
              <a:t>‹nr.›</a:t>
            </a:fld>
            <a:endParaRPr lang="da-DK"/>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omt">
    <p:spTree>
      <p:nvGrpSpPr>
        <p:cNvPr id="1" name=""/>
        <p:cNvGrpSpPr/>
        <p:nvPr/>
      </p:nvGrpSpPr>
      <p:grpSpPr>
        <a:xfrm>
          <a:off x="0" y="0"/>
          <a:ext cx="0" cy="0"/>
          <a:chOff x="0" y="0"/>
          <a:chExt cx="0" cy="0"/>
        </a:xfrm>
      </p:grpSpPr>
      <p:sp>
        <p:nvSpPr>
          <p:cNvPr id="2" name="Pladsholder til dato 3"/>
          <p:cNvSpPr>
            <a:spLocks noGrp="1"/>
          </p:cNvSpPr>
          <p:nvPr>
            <p:ph type="dt" sz="half" idx="10"/>
          </p:nvPr>
        </p:nvSpPr>
        <p:spPr/>
        <p:txBody>
          <a:bodyPr/>
          <a:lstStyle>
            <a:lvl1pPr>
              <a:defRPr/>
            </a:lvl1pPr>
          </a:lstStyle>
          <a:p>
            <a:pPr>
              <a:defRPr/>
            </a:pPr>
            <a:fld id="{DD7DBA4D-0DD7-4F03-AAA0-72609D1D7171}" type="datetimeFigureOut">
              <a:rPr lang="da-DK"/>
              <a:pPr>
                <a:defRPr/>
              </a:pPr>
              <a:t>17-05-2012</a:t>
            </a:fld>
            <a:endParaRPr lang="da-DK"/>
          </a:p>
        </p:txBody>
      </p:sp>
      <p:sp>
        <p:nvSpPr>
          <p:cNvPr id="3" name="Pladsholder til sidefod 4"/>
          <p:cNvSpPr>
            <a:spLocks noGrp="1"/>
          </p:cNvSpPr>
          <p:nvPr>
            <p:ph type="ftr" sz="quarter" idx="11"/>
          </p:nvPr>
        </p:nvSpPr>
        <p:spPr/>
        <p:txBody>
          <a:bodyPr/>
          <a:lstStyle>
            <a:lvl1pPr>
              <a:defRPr/>
            </a:lvl1pPr>
          </a:lstStyle>
          <a:p>
            <a:pPr>
              <a:defRPr/>
            </a:pPr>
            <a:endParaRPr lang="da-DK"/>
          </a:p>
        </p:txBody>
      </p:sp>
      <p:sp>
        <p:nvSpPr>
          <p:cNvPr id="4" name="Pladsholder til diasnummer 5"/>
          <p:cNvSpPr>
            <a:spLocks noGrp="1"/>
          </p:cNvSpPr>
          <p:nvPr>
            <p:ph type="sldNum" sz="quarter" idx="12"/>
          </p:nvPr>
        </p:nvSpPr>
        <p:spPr/>
        <p:txBody>
          <a:bodyPr/>
          <a:lstStyle>
            <a:lvl1pPr>
              <a:defRPr/>
            </a:lvl1pPr>
          </a:lstStyle>
          <a:p>
            <a:pPr>
              <a:defRPr/>
            </a:pPr>
            <a:fld id="{941B6842-3781-4F65-95EA-FF95D37FF355}" type="slidenum">
              <a:rPr lang="da-DK"/>
              <a:pPr>
                <a:defRPr/>
              </a:pPr>
              <a:t>‹nr.›</a:t>
            </a:fld>
            <a:endParaRPr lang="da-DK"/>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dhold med billedteks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da-DK" smtClean="0"/>
              <a:t>Klik for at redigere titeltypografi i masteren</a:t>
            </a:r>
            <a:endParaRPr lang="da-DK"/>
          </a:p>
        </p:txBody>
      </p:sp>
      <p:sp>
        <p:nvSpPr>
          <p:cNvPr id="3" name="Pladsholder til indhold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a-DK" smtClean="0"/>
              <a:t>Klik for at redigere typografi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4" name="Pladsholder til tekst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a-DK" smtClean="0"/>
              <a:t>Klik for at redigere typografi i masteren</a:t>
            </a:r>
          </a:p>
        </p:txBody>
      </p:sp>
      <p:sp>
        <p:nvSpPr>
          <p:cNvPr id="5" name="Pladsholder til dato 3"/>
          <p:cNvSpPr>
            <a:spLocks noGrp="1"/>
          </p:cNvSpPr>
          <p:nvPr>
            <p:ph type="dt" sz="half" idx="10"/>
          </p:nvPr>
        </p:nvSpPr>
        <p:spPr/>
        <p:txBody>
          <a:bodyPr/>
          <a:lstStyle>
            <a:lvl1pPr>
              <a:defRPr/>
            </a:lvl1pPr>
          </a:lstStyle>
          <a:p>
            <a:pPr>
              <a:defRPr/>
            </a:pPr>
            <a:fld id="{17AB8FE3-FF03-40AD-85D1-076E7410F477}" type="datetimeFigureOut">
              <a:rPr lang="da-DK"/>
              <a:pPr>
                <a:defRPr/>
              </a:pPr>
              <a:t>17-05-2012</a:t>
            </a:fld>
            <a:endParaRPr lang="da-DK"/>
          </a:p>
        </p:txBody>
      </p:sp>
      <p:sp>
        <p:nvSpPr>
          <p:cNvPr id="6" name="Pladsholder til sidefod 4"/>
          <p:cNvSpPr>
            <a:spLocks noGrp="1"/>
          </p:cNvSpPr>
          <p:nvPr>
            <p:ph type="ftr" sz="quarter" idx="11"/>
          </p:nvPr>
        </p:nvSpPr>
        <p:spPr/>
        <p:txBody>
          <a:bodyPr/>
          <a:lstStyle>
            <a:lvl1pPr>
              <a:defRPr/>
            </a:lvl1pPr>
          </a:lstStyle>
          <a:p>
            <a:pPr>
              <a:defRPr/>
            </a:pPr>
            <a:endParaRPr lang="da-DK"/>
          </a:p>
        </p:txBody>
      </p:sp>
      <p:sp>
        <p:nvSpPr>
          <p:cNvPr id="7" name="Pladsholder til diasnummer 5"/>
          <p:cNvSpPr>
            <a:spLocks noGrp="1"/>
          </p:cNvSpPr>
          <p:nvPr>
            <p:ph type="sldNum" sz="quarter" idx="12"/>
          </p:nvPr>
        </p:nvSpPr>
        <p:spPr/>
        <p:txBody>
          <a:bodyPr/>
          <a:lstStyle>
            <a:lvl1pPr>
              <a:defRPr/>
            </a:lvl1pPr>
          </a:lstStyle>
          <a:p>
            <a:pPr>
              <a:defRPr/>
            </a:pPr>
            <a:fld id="{A24577CC-BA41-4B50-BF77-301CD4CADEDE}" type="slidenum">
              <a:rPr lang="da-DK"/>
              <a:pPr>
                <a:defRPr/>
              </a:pPr>
              <a:t>‹nr.›</a:t>
            </a:fld>
            <a:endParaRPr lang="da-DK"/>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lede med billedteks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a-DK" smtClean="0"/>
              <a:t>Klik for at redigere titeltypografi i masteren</a:t>
            </a:r>
            <a:endParaRPr lang="da-DK"/>
          </a:p>
        </p:txBody>
      </p:sp>
      <p:sp>
        <p:nvSpPr>
          <p:cNvPr id="3" name="Pladsholder til billede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da-DK" noProof="0"/>
          </a:p>
        </p:txBody>
      </p:sp>
      <p:sp>
        <p:nvSpPr>
          <p:cNvPr id="4" name="Pladsholder til tekst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a-DK" smtClean="0"/>
              <a:t>Klik for at redigere typografi i masteren</a:t>
            </a:r>
          </a:p>
        </p:txBody>
      </p:sp>
      <p:sp>
        <p:nvSpPr>
          <p:cNvPr id="5" name="Pladsholder til dato 3"/>
          <p:cNvSpPr>
            <a:spLocks noGrp="1"/>
          </p:cNvSpPr>
          <p:nvPr>
            <p:ph type="dt" sz="half" idx="10"/>
          </p:nvPr>
        </p:nvSpPr>
        <p:spPr/>
        <p:txBody>
          <a:bodyPr/>
          <a:lstStyle>
            <a:lvl1pPr>
              <a:defRPr/>
            </a:lvl1pPr>
          </a:lstStyle>
          <a:p>
            <a:pPr>
              <a:defRPr/>
            </a:pPr>
            <a:fld id="{602CBFCD-6355-4FCE-B8B4-EAA1B73BA203}" type="datetimeFigureOut">
              <a:rPr lang="da-DK"/>
              <a:pPr>
                <a:defRPr/>
              </a:pPr>
              <a:t>17-05-2012</a:t>
            </a:fld>
            <a:endParaRPr lang="da-DK"/>
          </a:p>
        </p:txBody>
      </p:sp>
      <p:sp>
        <p:nvSpPr>
          <p:cNvPr id="6" name="Pladsholder til sidefod 4"/>
          <p:cNvSpPr>
            <a:spLocks noGrp="1"/>
          </p:cNvSpPr>
          <p:nvPr>
            <p:ph type="ftr" sz="quarter" idx="11"/>
          </p:nvPr>
        </p:nvSpPr>
        <p:spPr/>
        <p:txBody>
          <a:bodyPr/>
          <a:lstStyle>
            <a:lvl1pPr>
              <a:defRPr/>
            </a:lvl1pPr>
          </a:lstStyle>
          <a:p>
            <a:pPr>
              <a:defRPr/>
            </a:pPr>
            <a:endParaRPr lang="da-DK"/>
          </a:p>
        </p:txBody>
      </p:sp>
      <p:sp>
        <p:nvSpPr>
          <p:cNvPr id="7" name="Pladsholder til diasnummer 5"/>
          <p:cNvSpPr>
            <a:spLocks noGrp="1"/>
          </p:cNvSpPr>
          <p:nvPr>
            <p:ph type="sldNum" sz="quarter" idx="12"/>
          </p:nvPr>
        </p:nvSpPr>
        <p:spPr/>
        <p:txBody>
          <a:bodyPr/>
          <a:lstStyle>
            <a:lvl1pPr>
              <a:defRPr/>
            </a:lvl1pPr>
          </a:lstStyle>
          <a:p>
            <a:pPr>
              <a:defRPr/>
            </a:pPr>
            <a:fld id="{7BC79350-E12B-48BB-9D16-924AB8671E50}" type="slidenum">
              <a:rPr lang="da-DK"/>
              <a:pPr>
                <a:defRPr/>
              </a:pPr>
              <a:t>‹nr.›</a:t>
            </a:fld>
            <a:endParaRPr lang="da-DK"/>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Pladsholder til titel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da-DK" smtClean="0"/>
              <a:t>Klik for at redigere titeltypografi i masteren</a:t>
            </a:r>
          </a:p>
        </p:txBody>
      </p:sp>
      <p:sp>
        <p:nvSpPr>
          <p:cNvPr id="1027" name="Pladsholder til tekst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da-DK" smtClean="0"/>
              <a:t>Klik for at redigere typografi i masteren</a:t>
            </a:r>
          </a:p>
          <a:p>
            <a:pPr lvl="1"/>
            <a:r>
              <a:rPr lang="da-DK" smtClean="0"/>
              <a:t>Andet niveau</a:t>
            </a:r>
          </a:p>
          <a:p>
            <a:pPr lvl="2"/>
            <a:r>
              <a:rPr lang="da-DK" smtClean="0"/>
              <a:t>Tredje niveau</a:t>
            </a:r>
          </a:p>
          <a:p>
            <a:pPr lvl="3"/>
            <a:r>
              <a:rPr lang="da-DK" smtClean="0"/>
              <a:t>Fjerde niveau</a:t>
            </a:r>
          </a:p>
          <a:p>
            <a:pPr lvl="4"/>
            <a:r>
              <a:rPr lang="da-DK" smtClean="0"/>
              <a:t>Femte niveau</a:t>
            </a:r>
          </a:p>
        </p:txBody>
      </p:sp>
      <p:sp>
        <p:nvSpPr>
          <p:cNvPr id="4" name="Pladsholder til dato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cs typeface="+mn-cs"/>
              </a:defRPr>
            </a:lvl1pPr>
          </a:lstStyle>
          <a:p>
            <a:pPr>
              <a:defRPr/>
            </a:pPr>
            <a:fld id="{A569EE68-43E7-496A-8BD5-80F28F460724}" type="datetimeFigureOut">
              <a:rPr lang="da-DK"/>
              <a:pPr>
                <a:defRPr/>
              </a:pPr>
              <a:t>17-05-2012</a:t>
            </a:fld>
            <a:endParaRPr lang="da-DK"/>
          </a:p>
        </p:txBody>
      </p:sp>
      <p:sp>
        <p:nvSpPr>
          <p:cNvPr id="5" name="Pladsholder til sidefod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da-DK"/>
          </a:p>
        </p:txBody>
      </p:sp>
      <p:sp>
        <p:nvSpPr>
          <p:cNvPr id="6" name="Pladsholder til diasnumm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cs typeface="+mn-cs"/>
              </a:defRPr>
            </a:lvl1pPr>
          </a:lstStyle>
          <a:p>
            <a:pPr>
              <a:defRPr/>
            </a:pPr>
            <a:fld id="{ED162F89-32D0-4558-820B-8D516A4583EF}" type="slidenum">
              <a:rPr lang="da-DK"/>
              <a:pPr>
                <a:defRPr/>
              </a:pPr>
              <a:t>‹nr.›</a:t>
            </a:fld>
            <a:endParaRPr lang="da-DK"/>
          </a:p>
        </p:txBody>
      </p:sp>
    </p:spTree>
  </p:cSld>
  <p:clrMap bg1="lt1" tx1="dk1" bg2="lt2" tx2="dk2" accent1="accent1" accent2="accent2" accent3="accent3" accent4="accent4" accent5="accent5" accent6="accent6" hlink="hlink" folHlink="folHlink"/>
  <p:sldLayoutIdLst>
    <p:sldLayoutId id="2147483660" r:id="rId1"/>
    <p:sldLayoutId id="2147483659" r:id="rId2"/>
    <p:sldLayoutId id="2147483658" r:id="rId3"/>
    <p:sldLayoutId id="2147483657" r:id="rId4"/>
    <p:sldLayoutId id="2147483656" r:id="rId5"/>
    <p:sldLayoutId id="2147483655" r:id="rId6"/>
    <p:sldLayoutId id="2147483654" r:id="rId7"/>
    <p:sldLayoutId id="2147483653" r:id="rId8"/>
    <p:sldLayoutId id="2147483652" r:id="rId9"/>
    <p:sldLayoutId id="2147483651" r:id="rId10"/>
    <p:sldLayoutId id="2147483650"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a-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1.png"/><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8" Type="http://schemas.openxmlformats.org/officeDocument/2006/relationships/image" Target="../media/image11.jpeg"/><Relationship Id="rId13" Type="http://schemas.openxmlformats.org/officeDocument/2006/relationships/image" Target="../media/image16.png"/><Relationship Id="rId18" Type="http://schemas.openxmlformats.org/officeDocument/2006/relationships/image" Target="../media/image20.png"/><Relationship Id="rId3" Type="http://schemas.openxmlformats.org/officeDocument/2006/relationships/image" Target="../media/image7.png"/><Relationship Id="rId7" Type="http://schemas.openxmlformats.org/officeDocument/2006/relationships/image" Target="../media/image10.png"/><Relationship Id="rId12" Type="http://schemas.openxmlformats.org/officeDocument/2006/relationships/image" Target="../media/image15.png"/><Relationship Id="rId17" Type="http://schemas.openxmlformats.org/officeDocument/2006/relationships/image" Target="../media/image19.png"/><Relationship Id="rId2" Type="http://schemas.openxmlformats.org/officeDocument/2006/relationships/notesSlide" Target="../notesSlides/notesSlide2.xml"/><Relationship Id="rId16" Type="http://schemas.openxmlformats.org/officeDocument/2006/relationships/image" Target="../media/image18.png"/><Relationship Id="rId1" Type="http://schemas.openxmlformats.org/officeDocument/2006/relationships/slideLayout" Target="../slideLayouts/slideLayout1.xml"/><Relationship Id="rId6" Type="http://schemas.openxmlformats.org/officeDocument/2006/relationships/image" Target="../media/image9.png"/><Relationship Id="rId11" Type="http://schemas.openxmlformats.org/officeDocument/2006/relationships/image" Target="../media/image14.png"/><Relationship Id="rId5" Type="http://schemas.openxmlformats.org/officeDocument/2006/relationships/image" Target="../media/image8.png"/><Relationship Id="rId15" Type="http://schemas.openxmlformats.org/officeDocument/2006/relationships/image" Target="../media/image1.png"/><Relationship Id="rId10" Type="http://schemas.openxmlformats.org/officeDocument/2006/relationships/image" Target="../media/image13.png"/><Relationship Id="rId19" Type="http://schemas.openxmlformats.org/officeDocument/2006/relationships/image" Target="../media/image21.png"/><Relationship Id="rId4" Type="http://schemas.openxmlformats.org/officeDocument/2006/relationships/image" Target="../media/image3.png"/><Relationship Id="rId9" Type="http://schemas.openxmlformats.org/officeDocument/2006/relationships/image" Target="../media/image12.png"/><Relationship Id="rId14" Type="http://schemas.openxmlformats.org/officeDocument/2006/relationships/image" Target="../media/image1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24.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4337" name="Picture 3"/>
          <p:cNvPicPr>
            <a:picLocks noChangeAspect="1" noChangeArrowheads="1"/>
          </p:cNvPicPr>
          <p:nvPr/>
        </p:nvPicPr>
        <p:blipFill>
          <a:blip r:embed="rId3" cstate="email"/>
          <a:srcRect/>
          <a:stretch>
            <a:fillRect/>
          </a:stretch>
        </p:blipFill>
        <p:spPr bwMode="auto">
          <a:xfrm>
            <a:off x="71438" y="115888"/>
            <a:ext cx="1922462" cy="504825"/>
          </a:xfrm>
          <a:prstGeom prst="rect">
            <a:avLst/>
          </a:prstGeom>
          <a:noFill/>
          <a:ln w="9525">
            <a:noFill/>
            <a:miter lim="800000"/>
            <a:headEnd/>
            <a:tailEnd/>
          </a:ln>
        </p:spPr>
      </p:pic>
      <p:pic>
        <p:nvPicPr>
          <p:cNvPr id="14338" name="Picture 2"/>
          <p:cNvPicPr>
            <a:picLocks noChangeAspect="1" noChangeArrowheads="1"/>
          </p:cNvPicPr>
          <p:nvPr/>
        </p:nvPicPr>
        <p:blipFill>
          <a:blip r:embed="rId4" cstate="email"/>
          <a:srcRect/>
          <a:stretch>
            <a:fillRect/>
          </a:stretch>
        </p:blipFill>
        <p:spPr bwMode="auto">
          <a:xfrm>
            <a:off x="342900" y="1125538"/>
            <a:ext cx="8472488" cy="1439862"/>
          </a:xfrm>
          <a:prstGeom prst="rect">
            <a:avLst/>
          </a:prstGeom>
          <a:noFill/>
          <a:ln w="9525">
            <a:noFill/>
            <a:miter lim="800000"/>
            <a:headEnd/>
            <a:tailEnd/>
          </a:ln>
        </p:spPr>
      </p:pic>
      <p:sp>
        <p:nvSpPr>
          <p:cNvPr id="3" name="Tekstboks 2"/>
          <p:cNvSpPr txBox="1"/>
          <p:nvPr/>
        </p:nvSpPr>
        <p:spPr>
          <a:xfrm>
            <a:off x="688975" y="663575"/>
            <a:ext cx="8275638" cy="461963"/>
          </a:xfrm>
          <a:prstGeom prst="rect">
            <a:avLst/>
          </a:prstGeom>
          <a:noFill/>
        </p:spPr>
        <p:txBody>
          <a:bodyPr>
            <a:spAutoFit/>
          </a:bodyPr>
          <a:lstStyle/>
          <a:p>
            <a:pPr fontAlgn="auto">
              <a:spcBef>
                <a:spcPts val="0"/>
              </a:spcBef>
              <a:spcAft>
                <a:spcPts val="0"/>
              </a:spcAft>
              <a:defRPr/>
            </a:pPr>
            <a:r>
              <a:rPr lang="en-US" sz="2400" b="1" dirty="0">
                <a:solidFill>
                  <a:schemeClr val="accent1">
                    <a:lumMod val="75000"/>
                  </a:schemeClr>
                </a:solidFill>
                <a:latin typeface="Verdana" pitchFamily="34" charset="0"/>
                <a:ea typeface="Verdana" pitchFamily="34" charset="0"/>
                <a:cs typeface="Verdana" pitchFamily="34" charset="0"/>
              </a:rPr>
              <a:t>Efficient, Safe and Sustainable Traffic at Sea</a:t>
            </a:r>
            <a:endParaRPr lang="da-DK" sz="2400" b="1" dirty="0">
              <a:solidFill>
                <a:schemeClr val="accent1">
                  <a:lumMod val="75000"/>
                </a:schemeClr>
              </a:solidFill>
              <a:latin typeface="Verdana" pitchFamily="34" charset="0"/>
              <a:ea typeface="Verdana" pitchFamily="34" charset="0"/>
              <a:cs typeface="Verdana" pitchFamily="34" charset="0"/>
            </a:endParaRPr>
          </a:p>
        </p:txBody>
      </p:sp>
      <p:pic>
        <p:nvPicPr>
          <p:cNvPr id="14340" name="Picture 2"/>
          <p:cNvPicPr>
            <a:picLocks noChangeAspect="1" noChangeArrowheads="1"/>
          </p:cNvPicPr>
          <p:nvPr/>
        </p:nvPicPr>
        <p:blipFill>
          <a:blip r:embed="rId5" cstate="email"/>
          <a:srcRect/>
          <a:stretch>
            <a:fillRect/>
          </a:stretch>
        </p:blipFill>
        <p:spPr bwMode="auto">
          <a:xfrm>
            <a:off x="7308850" y="0"/>
            <a:ext cx="1763713" cy="639763"/>
          </a:xfrm>
          <a:prstGeom prst="rect">
            <a:avLst/>
          </a:prstGeom>
          <a:noFill/>
          <a:ln w="9525">
            <a:noFill/>
            <a:miter lim="800000"/>
            <a:headEnd/>
            <a:tailEnd/>
          </a:ln>
        </p:spPr>
      </p:pic>
      <p:pic>
        <p:nvPicPr>
          <p:cNvPr id="14341" name="Picture 2"/>
          <p:cNvPicPr>
            <a:picLocks noChangeAspect="1" noChangeArrowheads="1"/>
          </p:cNvPicPr>
          <p:nvPr/>
        </p:nvPicPr>
        <p:blipFill>
          <a:blip r:embed="rId6" cstate="email"/>
          <a:srcRect/>
          <a:stretch>
            <a:fillRect/>
          </a:stretch>
        </p:blipFill>
        <p:spPr bwMode="auto">
          <a:xfrm>
            <a:off x="315913" y="4797425"/>
            <a:ext cx="4543425" cy="561975"/>
          </a:xfrm>
          <a:prstGeom prst="rect">
            <a:avLst/>
          </a:prstGeom>
          <a:noFill/>
          <a:ln w="9525">
            <a:noFill/>
            <a:miter lim="800000"/>
            <a:headEnd/>
            <a:tailEnd/>
          </a:ln>
        </p:spPr>
      </p:pic>
      <p:sp>
        <p:nvSpPr>
          <p:cNvPr id="14342" name="Tekstboks 8"/>
          <p:cNvSpPr txBox="1">
            <a:spLocks noChangeArrowheads="1"/>
          </p:cNvSpPr>
          <p:nvPr/>
        </p:nvSpPr>
        <p:spPr bwMode="auto">
          <a:xfrm>
            <a:off x="323850" y="5445125"/>
            <a:ext cx="8496300" cy="523875"/>
          </a:xfrm>
          <a:prstGeom prst="rect">
            <a:avLst/>
          </a:prstGeom>
          <a:noFill/>
          <a:ln w="9525">
            <a:noFill/>
            <a:miter lim="800000"/>
            <a:headEnd/>
            <a:tailEnd/>
          </a:ln>
        </p:spPr>
        <p:txBody>
          <a:bodyPr>
            <a:spAutoFit/>
          </a:bodyPr>
          <a:lstStyle/>
          <a:p>
            <a:r>
              <a:rPr lang="en-US" sz="1400" b="1">
                <a:latin typeface="Verdana" pitchFamily="34" charset="0"/>
              </a:rPr>
              <a:t>Goal</a:t>
            </a:r>
            <a:r>
              <a:rPr lang="en-US" sz="1400">
                <a:latin typeface="Verdana" pitchFamily="34" charset="0"/>
              </a:rPr>
              <a:t>: A common, consistent and efficient approach into maritime safety and protection of the environment through accident prevention and mitigation.</a:t>
            </a:r>
          </a:p>
        </p:txBody>
      </p:sp>
      <p:sp>
        <p:nvSpPr>
          <p:cNvPr id="14343" name="Tekstboks 9"/>
          <p:cNvSpPr txBox="1">
            <a:spLocks noChangeArrowheads="1"/>
          </p:cNvSpPr>
          <p:nvPr/>
        </p:nvSpPr>
        <p:spPr bwMode="auto">
          <a:xfrm>
            <a:off x="323850" y="6000750"/>
            <a:ext cx="6769100" cy="307975"/>
          </a:xfrm>
          <a:prstGeom prst="rect">
            <a:avLst/>
          </a:prstGeom>
          <a:noFill/>
          <a:ln w="9525">
            <a:noFill/>
            <a:miter lim="800000"/>
            <a:headEnd/>
            <a:tailEnd/>
          </a:ln>
        </p:spPr>
        <p:txBody>
          <a:bodyPr>
            <a:spAutoFit/>
          </a:bodyPr>
          <a:lstStyle/>
          <a:p>
            <a:r>
              <a:rPr lang="en-US" sz="1400" b="1">
                <a:latin typeface="Verdana" pitchFamily="34" charset="0"/>
              </a:rPr>
              <a:t>EfficienSea project duration</a:t>
            </a:r>
            <a:r>
              <a:rPr lang="en-US" sz="1400">
                <a:latin typeface="Verdana" pitchFamily="34" charset="0"/>
              </a:rPr>
              <a:t>: June 2007 – January 2012</a:t>
            </a:r>
            <a:endParaRPr lang="da-DK" sz="1400">
              <a:latin typeface="Verdana" pitchFamily="34" charset="0"/>
            </a:endParaRPr>
          </a:p>
        </p:txBody>
      </p:sp>
      <p:sp>
        <p:nvSpPr>
          <p:cNvPr id="14344" name="Tekstboks 10"/>
          <p:cNvSpPr txBox="1">
            <a:spLocks noChangeArrowheads="1"/>
          </p:cNvSpPr>
          <p:nvPr/>
        </p:nvSpPr>
        <p:spPr bwMode="auto">
          <a:xfrm>
            <a:off x="323850" y="6381750"/>
            <a:ext cx="6769100" cy="307975"/>
          </a:xfrm>
          <a:prstGeom prst="rect">
            <a:avLst/>
          </a:prstGeom>
          <a:noFill/>
          <a:ln w="9525">
            <a:noFill/>
            <a:miter lim="800000"/>
            <a:headEnd/>
            <a:tailEnd/>
          </a:ln>
        </p:spPr>
        <p:txBody>
          <a:bodyPr>
            <a:spAutoFit/>
          </a:bodyPr>
          <a:lstStyle/>
          <a:p>
            <a:r>
              <a:rPr lang="en-US" sz="1400" b="1">
                <a:latin typeface="Verdana" pitchFamily="34" charset="0"/>
              </a:rPr>
              <a:t>Project budget</a:t>
            </a:r>
            <a:r>
              <a:rPr lang="en-US" sz="1400">
                <a:latin typeface="Verdana" pitchFamily="34" charset="0"/>
              </a:rPr>
              <a:t>: 7.746.871,11 EUR (NO funds: 853.352,31 EUR)</a:t>
            </a:r>
            <a:endParaRPr lang="da-DK" sz="1400">
              <a:latin typeface="Verdana" pitchFamily="34" charset="0"/>
            </a:endParaRPr>
          </a:p>
        </p:txBody>
      </p:sp>
      <p:pic>
        <p:nvPicPr>
          <p:cNvPr id="14345" name="Billede 11" descr="logoer767x350.png"/>
          <p:cNvPicPr>
            <a:picLocks noChangeAspect="1"/>
          </p:cNvPicPr>
          <p:nvPr/>
        </p:nvPicPr>
        <p:blipFill>
          <a:blip r:embed="rId7" cstate="email"/>
          <a:srcRect/>
          <a:stretch>
            <a:fillRect/>
          </a:stretch>
        </p:blipFill>
        <p:spPr bwMode="auto">
          <a:xfrm>
            <a:off x="323850" y="2565400"/>
            <a:ext cx="8496300" cy="21097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6385" name="Picture 3"/>
          <p:cNvPicPr>
            <a:picLocks noChangeAspect="1" noChangeArrowheads="1"/>
          </p:cNvPicPr>
          <p:nvPr/>
        </p:nvPicPr>
        <p:blipFill>
          <a:blip r:embed="rId3" cstate="email"/>
          <a:srcRect/>
          <a:stretch>
            <a:fillRect/>
          </a:stretch>
        </p:blipFill>
        <p:spPr bwMode="auto">
          <a:xfrm>
            <a:off x="2211388" y="1125538"/>
            <a:ext cx="2144712" cy="1860550"/>
          </a:xfrm>
          <a:prstGeom prst="rect">
            <a:avLst/>
          </a:prstGeom>
          <a:noFill/>
          <a:ln w="9525">
            <a:noFill/>
            <a:miter lim="800000"/>
            <a:headEnd/>
            <a:tailEnd/>
          </a:ln>
        </p:spPr>
      </p:pic>
      <p:pic>
        <p:nvPicPr>
          <p:cNvPr id="16386" name="Picture 3"/>
          <p:cNvPicPr>
            <a:picLocks noChangeAspect="1" noChangeArrowheads="1"/>
          </p:cNvPicPr>
          <p:nvPr/>
        </p:nvPicPr>
        <p:blipFill>
          <a:blip r:embed="rId4" cstate="email"/>
          <a:srcRect/>
          <a:stretch>
            <a:fillRect/>
          </a:stretch>
        </p:blipFill>
        <p:spPr bwMode="auto">
          <a:xfrm>
            <a:off x="71438" y="115888"/>
            <a:ext cx="1922462" cy="504825"/>
          </a:xfrm>
          <a:prstGeom prst="rect">
            <a:avLst/>
          </a:prstGeom>
          <a:noFill/>
          <a:ln w="9525">
            <a:noFill/>
            <a:miter lim="800000"/>
            <a:headEnd/>
            <a:tailEnd/>
          </a:ln>
        </p:spPr>
      </p:pic>
      <p:pic>
        <p:nvPicPr>
          <p:cNvPr id="16387" name="Picture 2"/>
          <p:cNvPicPr>
            <a:picLocks noChangeAspect="1" noChangeArrowheads="1"/>
          </p:cNvPicPr>
          <p:nvPr/>
        </p:nvPicPr>
        <p:blipFill>
          <a:blip r:embed="rId5" cstate="email"/>
          <a:srcRect/>
          <a:stretch>
            <a:fillRect/>
          </a:stretch>
        </p:blipFill>
        <p:spPr bwMode="auto">
          <a:xfrm>
            <a:off x="179388" y="908050"/>
            <a:ext cx="2433637" cy="1041400"/>
          </a:xfrm>
          <a:prstGeom prst="rect">
            <a:avLst/>
          </a:prstGeom>
          <a:noFill/>
          <a:ln w="9525">
            <a:noFill/>
            <a:miter lim="800000"/>
            <a:headEnd/>
            <a:tailEnd/>
          </a:ln>
        </p:spPr>
      </p:pic>
      <p:cxnSp>
        <p:nvCxnSpPr>
          <p:cNvPr id="5" name="Lige pilforbindelse 4"/>
          <p:cNvCxnSpPr/>
          <p:nvPr/>
        </p:nvCxnSpPr>
        <p:spPr>
          <a:xfrm>
            <a:off x="4427538" y="620713"/>
            <a:ext cx="0" cy="5616575"/>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7" name="Lige forbindelse 6"/>
          <p:cNvCxnSpPr/>
          <p:nvPr/>
        </p:nvCxnSpPr>
        <p:spPr>
          <a:xfrm>
            <a:off x="409575" y="3141663"/>
            <a:ext cx="8339138"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pic>
        <p:nvPicPr>
          <p:cNvPr id="16390" name="Picture 4"/>
          <p:cNvPicPr>
            <a:picLocks noChangeAspect="1" noChangeArrowheads="1"/>
          </p:cNvPicPr>
          <p:nvPr/>
        </p:nvPicPr>
        <p:blipFill>
          <a:blip r:embed="rId6" cstate="email"/>
          <a:srcRect/>
          <a:stretch>
            <a:fillRect/>
          </a:stretch>
        </p:blipFill>
        <p:spPr bwMode="auto">
          <a:xfrm>
            <a:off x="276225" y="2068513"/>
            <a:ext cx="2241550" cy="995362"/>
          </a:xfrm>
          <a:prstGeom prst="rect">
            <a:avLst/>
          </a:prstGeom>
          <a:noFill/>
          <a:ln w="9525">
            <a:noFill/>
            <a:miter lim="800000"/>
            <a:headEnd/>
            <a:tailEnd/>
          </a:ln>
        </p:spPr>
      </p:pic>
      <p:pic>
        <p:nvPicPr>
          <p:cNvPr id="16391" name="Picture 5"/>
          <p:cNvPicPr>
            <a:picLocks noChangeAspect="1" noChangeArrowheads="1"/>
          </p:cNvPicPr>
          <p:nvPr/>
        </p:nvPicPr>
        <p:blipFill>
          <a:blip r:embed="rId7" cstate="email"/>
          <a:srcRect/>
          <a:stretch>
            <a:fillRect/>
          </a:stretch>
        </p:blipFill>
        <p:spPr bwMode="auto">
          <a:xfrm>
            <a:off x="4551363" y="871538"/>
            <a:ext cx="2828925" cy="1217612"/>
          </a:xfrm>
          <a:prstGeom prst="rect">
            <a:avLst/>
          </a:prstGeom>
          <a:noFill/>
          <a:ln w="9525">
            <a:noFill/>
            <a:miter lim="800000"/>
            <a:headEnd/>
            <a:tailEnd/>
          </a:ln>
        </p:spPr>
      </p:pic>
      <p:pic>
        <p:nvPicPr>
          <p:cNvPr id="16392" name="Picture 6"/>
          <p:cNvPicPr>
            <a:picLocks noChangeAspect="1" noChangeArrowheads="1"/>
          </p:cNvPicPr>
          <p:nvPr/>
        </p:nvPicPr>
        <p:blipFill>
          <a:blip r:embed="rId8" cstate="email"/>
          <a:srcRect/>
          <a:stretch>
            <a:fillRect/>
          </a:stretch>
        </p:blipFill>
        <p:spPr bwMode="auto">
          <a:xfrm>
            <a:off x="6659563" y="1947863"/>
            <a:ext cx="1828800" cy="1031875"/>
          </a:xfrm>
          <a:prstGeom prst="rect">
            <a:avLst/>
          </a:prstGeom>
          <a:noFill/>
          <a:ln w="9525">
            <a:noFill/>
            <a:miter lim="800000"/>
            <a:headEnd/>
            <a:tailEnd/>
          </a:ln>
        </p:spPr>
      </p:pic>
      <p:pic>
        <p:nvPicPr>
          <p:cNvPr id="16393" name="Picture 7"/>
          <p:cNvPicPr>
            <a:picLocks noChangeAspect="1" noChangeArrowheads="1"/>
          </p:cNvPicPr>
          <p:nvPr/>
        </p:nvPicPr>
        <p:blipFill>
          <a:blip r:embed="rId9" cstate="email"/>
          <a:srcRect/>
          <a:stretch>
            <a:fillRect/>
          </a:stretch>
        </p:blipFill>
        <p:spPr bwMode="auto">
          <a:xfrm>
            <a:off x="4716463" y="2011363"/>
            <a:ext cx="1800225" cy="950912"/>
          </a:xfrm>
          <a:prstGeom prst="rect">
            <a:avLst/>
          </a:prstGeom>
          <a:noFill/>
          <a:ln w="9525">
            <a:noFill/>
            <a:miter lim="800000"/>
            <a:headEnd/>
            <a:tailEnd/>
          </a:ln>
        </p:spPr>
      </p:pic>
      <p:pic>
        <p:nvPicPr>
          <p:cNvPr id="16394" name="Picture 8"/>
          <p:cNvPicPr>
            <a:picLocks noChangeAspect="1" noChangeArrowheads="1"/>
          </p:cNvPicPr>
          <p:nvPr/>
        </p:nvPicPr>
        <p:blipFill>
          <a:blip r:embed="rId10" cstate="email"/>
          <a:srcRect/>
          <a:stretch>
            <a:fillRect/>
          </a:stretch>
        </p:blipFill>
        <p:spPr bwMode="auto">
          <a:xfrm>
            <a:off x="7380288" y="1079500"/>
            <a:ext cx="1603375" cy="801688"/>
          </a:xfrm>
          <a:prstGeom prst="rect">
            <a:avLst/>
          </a:prstGeom>
          <a:noFill/>
          <a:ln w="9525">
            <a:noFill/>
            <a:miter lim="800000"/>
            <a:headEnd/>
            <a:tailEnd/>
          </a:ln>
        </p:spPr>
      </p:pic>
      <p:pic>
        <p:nvPicPr>
          <p:cNvPr id="16395" name="Picture 9"/>
          <p:cNvPicPr>
            <a:picLocks noChangeAspect="1" noChangeArrowheads="1"/>
          </p:cNvPicPr>
          <p:nvPr/>
        </p:nvPicPr>
        <p:blipFill>
          <a:blip r:embed="rId11" cstate="email"/>
          <a:srcRect/>
          <a:stretch>
            <a:fillRect/>
          </a:stretch>
        </p:blipFill>
        <p:spPr bwMode="auto">
          <a:xfrm>
            <a:off x="187325" y="3452813"/>
            <a:ext cx="2425700" cy="1128712"/>
          </a:xfrm>
          <a:prstGeom prst="rect">
            <a:avLst/>
          </a:prstGeom>
          <a:noFill/>
          <a:ln w="9525">
            <a:noFill/>
            <a:miter lim="800000"/>
            <a:headEnd/>
            <a:tailEnd/>
          </a:ln>
        </p:spPr>
      </p:pic>
      <p:pic>
        <p:nvPicPr>
          <p:cNvPr id="16396" name="Picture 10"/>
          <p:cNvPicPr>
            <a:picLocks noChangeAspect="1" noChangeArrowheads="1"/>
          </p:cNvPicPr>
          <p:nvPr/>
        </p:nvPicPr>
        <p:blipFill>
          <a:blip r:embed="rId12" cstate="email"/>
          <a:srcRect/>
          <a:stretch>
            <a:fillRect/>
          </a:stretch>
        </p:blipFill>
        <p:spPr bwMode="auto">
          <a:xfrm>
            <a:off x="1951038" y="4841875"/>
            <a:ext cx="2405062" cy="1087438"/>
          </a:xfrm>
          <a:prstGeom prst="rect">
            <a:avLst/>
          </a:prstGeom>
          <a:noFill/>
          <a:ln w="9525">
            <a:noFill/>
            <a:miter lim="800000"/>
            <a:headEnd/>
            <a:tailEnd/>
          </a:ln>
        </p:spPr>
      </p:pic>
      <p:pic>
        <p:nvPicPr>
          <p:cNvPr id="16397" name="Picture 11"/>
          <p:cNvPicPr>
            <a:picLocks noChangeAspect="1" noChangeArrowheads="1"/>
          </p:cNvPicPr>
          <p:nvPr/>
        </p:nvPicPr>
        <p:blipFill>
          <a:blip r:embed="rId13" cstate="email"/>
          <a:srcRect/>
          <a:stretch>
            <a:fillRect/>
          </a:stretch>
        </p:blipFill>
        <p:spPr bwMode="auto">
          <a:xfrm>
            <a:off x="2039938" y="3573463"/>
            <a:ext cx="2305050" cy="1131887"/>
          </a:xfrm>
          <a:prstGeom prst="rect">
            <a:avLst/>
          </a:prstGeom>
          <a:noFill/>
          <a:ln w="9525">
            <a:noFill/>
            <a:miter lim="800000"/>
            <a:headEnd/>
            <a:tailEnd/>
          </a:ln>
        </p:spPr>
      </p:pic>
      <p:pic>
        <p:nvPicPr>
          <p:cNvPr id="16398" name="Picture 12"/>
          <p:cNvPicPr>
            <a:picLocks noChangeAspect="1" noChangeArrowheads="1"/>
          </p:cNvPicPr>
          <p:nvPr/>
        </p:nvPicPr>
        <p:blipFill>
          <a:blip r:embed="rId14" cstate="email"/>
          <a:srcRect/>
          <a:stretch>
            <a:fillRect/>
          </a:stretch>
        </p:blipFill>
        <p:spPr bwMode="auto">
          <a:xfrm>
            <a:off x="93663" y="4775200"/>
            <a:ext cx="2246312" cy="1049338"/>
          </a:xfrm>
          <a:prstGeom prst="rect">
            <a:avLst/>
          </a:prstGeom>
          <a:noFill/>
          <a:ln w="9525">
            <a:noFill/>
            <a:miter lim="800000"/>
            <a:headEnd/>
            <a:tailEnd/>
          </a:ln>
        </p:spPr>
      </p:pic>
      <p:sp>
        <p:nvSpPr>
          <p:cNvPr id="21" name="Tekstboks 20"/>
          <p:cNvSpPr txBox="1"/>
          <p:nvPr/>
        </p:nvSpPr>
        <p:spPr>
          <a:xfrm>
            <a:off x="412750" y="6308725"/>
            <a:ext cx="8275638" cy="461963"/>
          </a:xfrm>
          <a:prstGeom prst="rect">
            <a:avLst/>
          </a:prstGeom>
          <a:noFill/>
          <a:ln w="15875">
            <a:solidFill>
              <a:srgbClr val="FF0000"/>
            </a:solidFill>
          </a:ln>
        </p:spPr>
        <p:txBody>
          <a:bodyPr>
            <a:spAutoFit/>
          </a:bodyPr>
          <a:lstStyle/>
          <a:p>
            <a:pPr fontAlgn="auto">
              <a:spcBef>
                <a:spcPts val="0"/>
              </a:spcBef>
              <a:spcAft>
                <a:spcPts val="0"/>
              </a:spcAft>
              <a:defRPr/>
            </a:pPr>
            <a:r>
              <a:rPr lang="en-US" sz="2400" b="1" dirty="0">
                <a:solidFill>
                  <a:schemeClr val="accent1">
                    <a:lumMod val="75000"/>
                  </a:schemeClr>
                </a:solidFill>
                <a:latin typeface="Verdana" pitchFamily="34" charset="0"/>
                <a:ea typeface="Verdana" pitchFamily="34" charset="0"/>
                <a:cs typeface="Verdana" pitchFamily="34" charset="0"/>
              </a:rPr>
              <a:t>Efficient, Safe and Sustainable Traffic at Sea</a:t>
            </a:r>
            <a:endParaRPr lang="da-DK" sz="2400" b="1" dirty="0">
              <a:solidFill>
                <a:schemeClr val="accent1">
                  <a:lumMod val="75000"/>
                </a:schemeClr>
              </a:solidFill>
              <a:latin typeface="Verdana" pitchFamily="34" charset="0"/>
              <a:ea typeface="Verdana" pitchFamily="34" charset="0"/>
              <a:cs typeface="Verdana" pitchFamily="34" charset="0"/>
            </a:endParaRPr>
          </a:p>
        </p:txBody>
      </p:sp>
      <p:sp>
        <p:nvSpPr>
          <p:cNvPr id="16400" name="Tekstboks 9"/>
          <p:cNvSpPr txBox="1">
            <a:spLocks noChangeArrowheads="1"/>
          </p:cNvSpPr>
          <p:nvPr/>
        </p:nvSpPr>
        <p:spPr bwMode="auto">
          <a:xfrm>
            <a:off x="2413000" y="179388"/>
            <a:ext cx="4606925" cy="400050"/>
          </a:xfrm>
          <a:prstGeom prst="rect">
            <a:avLst/>
          </a:prstGeom>
          <a:noFill/>
          <a:ln w="9525">
            <a:noFill/>
            <a:miter lim="800000"/>
            <a:headEnd/>
            <a:tailEnd/>
          </a:ln>
        </p:spPr>
        <p:txBody>
          <a:bodyPr>
            <a:spAutoFit/>
          </a:bodyPr>
          <a:lstStyle/>
          <a:p>
            <a:r>
              <a:rPr lang="en-US" sz="2000" b="1">
                <a:latin typeface="Verdana" pitchFamily="34" charset="0"/>
              </a:rPr>
              <a:t>Four thematic work packages</a:t>
            </a:r>
          </a:p>
        </p:txBody>
      </p:sp>
      <p:pic>
        <p:nvPicPr>
          <p:cNvPr id="16401" name="Picture 2"/>
          <p:cNvPicPr>
            <a:picLocks noChangeAspect="1" noChangeArrowheads="1"/>
          </p:cNvPicPr>
          <p:nvPr/>
        </p:nvPicPr>
        <p:blipFill>
          <a:blip r:embed="rId15" cstate="email"/>
          <a:srcRect/>
          <a:stretch>
            <a:fillRect/>
          </a:stretch>
        </p:blipFill>
        <p:spPr bwMode="auto">
          <a:xfrm>
            <a:off x="7308850" y="0"/>
            <a:ext cx="1763713" cy="639763"/>
          </a:xfrm>
          <a:prstGeom prst="rect">
            <a:avLst/>
          </a:prstGeom>
          <a:noFill/>
          <a:ln w="9525">
            <a:noFill/>
            <a:miter lim="800000"/>
            <a:headEnd/>
            <a:tailEnd/>
          </a:ln>
        </p:spPr>
      </p:pic>
      <p:pic>
        <p:nvPicPr>
          <p:cNvPr id="16402" name="Picture 13"/>
          <p:cNvPicPr>
            <a:picLocks noChangeAspect="1" noChangeArrowheads="1"/>
          </p:cNvPicPr>
          <p:nvPr/>
        </p:nvPicPr>
        <p:blipFill>
          <a:blip r:embed="rId16" cstate="email"/>
          <a:srcRect/>
          <a:stretch>
            <a:fillRect/>
          </a:stretch>
        </p:blipFill>
        <p:spPr bwMode="auto">
          <a:xfrm>
            <a:off x="6303963" y="4841875"/>
            <a:ext cx="2768600" cy="1455738"/>
          </a:xfrm>
          <a:prstGeom prst="rect">
            <a:avLst/>
          </a:prstGeom>
          <a:noFill/>
          <a:ln w="9525">
            <a:noFill/>
            <a:miter lim="800000"/>
            <a:headEnd/>
            <a:tailEnd/>
          </a:ln>
        </p:spPr>
      </p:pic>
      <p:pic>
        <p:nvPicPr>
          <p:cNvPr id="16403" name="Picture 14"/>
          <p:cNvPicPr>
            <a:picLocks noChangeAspect="1" noChangeArrowheads="1"/>
          </p:cNvPicPr>
          <p:nvPr/>
        </p:nvPicPr>
        <p:blipFill>
          <a:blip r:embed="rId17" cstate="email"/>
          <a:srcRect/>
          <a:stretch>
            <a:fillRect/>
          </a:stretch>
        </p:blipFill>
        <p:spPr bwMode="auto">
          <a:xfrm>
            <a:off x="7124700" y="3527425"/>
            <a:ext cx="1858963" cy="1271588"/>
          </a:xfrm>
          <a:prstGeom prst="rect">
            <a:avLst/>
          </a:prstGeom>
          <a:noFill/>
          <a:ln w="9525">
            <a:noFill/>
            <a:miter lim="800000"/>
            <a:headEnd/>
            <a:tailEnd/>
          </a:ln>
        </p:spPr>
      </p:pic>
      <p:pic>
        <p:nvPicPr>
          <p:cNvPr id="16404" name="Picture 15"/>
          <p:cNvPicPr>
            <a:picLocks noChangeAspect="1" noChangeArrowheads="1"/>
          </p:cNvPicPr>
          <p:nvPr/>
        </p:nvPicPr>
        <p:blipFill>
          <a:blip r:embed="rId18" cstate="email"/>
          <a:srcRect/>
          <a:stretch>
            <a:fillRect/>
          </a:stretch>
        </p:blipFill>
        <p:spPr bwMode="auto">
          <a:xfrm>
            <a:off x="4527550" y="3452813"/>
            <a:ext cx="2409825" cy="1420812"/>
          </a:xfrm>
          <a:prstGeom prst="rect">
            <a:avLst/>
          </a:prstGeom>
          <a:noFill/>
          <a:ln w="9525">
            <a:noFill/>
            <a:miter lim="800000"/>
            <a:headEnd/>
            <a:tailEnd/>
          </a:ln>
        </p:spPr>
      </p:pic>
      <p:pic>
        <p:nvPicPr>
          <p:cNvPr id="16405" name="Picture 16"/>
          <p:cNvPicPr>
            <a:picLocks noChangeAspect="1" noChangeArrowheads="1"/>
          </p:cNvPicPr>
          <p:nvPr/>
        </p:nvPicPr>
        <p:blipFill>
          <a:blip r:embed="rId19" cstate="email"/>
          <a:srcRect/>
          <a:stretch>
            <a:fillRect/>
          </a:stretch>
        </p:blipFill>
        <p:spPr bwMode="auto">
          <a:xfrm>
            <a:off x="4530725" y="4848225"/>
            <a:ext cx="2017713" cy="1316038"/>
          </a:xfrm>
          <a:prstGeom prst="rect">
            <a:avLst/>
          </a:prstGeom>
          <a:noFill/>
          <a:ln w="9525">
            <a:noFill/>
            <a:miter lim="800000"/>
            <a:headEnd/>
            <a:tailEnd/>
          </a:ln>
        </p:spPr>
      </p:pic>
      <p:sp>
        <p:nvSpPr>
          <p:cNvPr id="16406" name="Tekstboks 10"/>
          <p:cNvSpPr txBox="1">
            <a:spLocks noChangeArrowheads="1"/>
          </p:cNvSpPr>
          <p:nvPr/>
        </p:nvSpPr>
        <p:spPr bwMode="auto">
          <a:xfrm>
            <a:off x="107950" y="639763"/>
            <a:ext cx="3448050" cy="261937"/>
          </a:xfrm>
          <a:prstGeom prst="rect">
            <a:avLst/>
          </a:prstGeom>
          <a:noFill/>
          <a:ln w="9525">
            <a:noFill/>
            <a:miter lim="800000"/>
            <a:headEnd/>
            <a:tailEnd/>
          </a:ln>
        </p:spPr>
        <p:txBody>
          <a:bodyPr>
            <a:spAutoFit/>
          </a:bodyPr>
          <a:lstStyle/>
          <a:p>
            <a:r>
              <a:rPr lang="nn-NO" sz="1100" b="1">
                <a:solidFill>
                  <a:srgbClr val="FF0000"/>
                </a:solidFill>
                <a:latin typeface="Verdana" pitchFamily="34" charset="0"/>
              </a:rPr>
              <a:t>Vessel Traffic Data &amp; Maritime Planning</a:t>
            </a:r>
            <a:endParaRPr lang="en-US" sz="1100" b="1">
              <a:solidFill>
                <a:srgbClr val="FF0000"/>
              </a:solidFill>
              <a:latin typeface="Verdana" pitchFamily="34" charset="0"/>
            </a:endParaRPr>
          </a:p>
        </p:txBody>
      </p:sp>
      <p:sp>
        <p:nvSpPr>
          <p:cNvPr id="16407" name="Tekstboks 28"/>
          <p:cNvSpPr txBox="1">
            <a:spLocks noChangeArrowheads="1"/>
          </p:cNvSpPr>
          <p:nvPr/>
        </p:nvSpPr>
        <p:spPr bwMode="auto">
          <a:xfrm>
            <a:off x="4435475" y="620713"/>
            <a:ext cx="3449638" cy="261937"/>
          </a:xfrm>
          <a:prstGeom prst="rect">
            <a:avLst/>
          </a:prstGeom>
          <a:noFill/>
          <a:ln w="9525">
            <a:noFill/>
            <a:miter lim="800000"/>
            <a:headEnd/>
            <a:tailEnd/>
          </a:ln>
        </p:spPr>
        <p:txBody>
          <a:bodyPr>
            <a:spAutoFit/>
          </a:bodyPr>
          <a:lstStyle/>
          <a:p>
            <a:r>
              <a:rPr lang="en-US" sz="1100" b="1">
                <a:solidFill>
                  <a:srgbClr val="FF0000"/>
                </a:solidFill>
                <a:latin typeface="Verdana" pitchFamily="34" charset="0"/>
              </a:rPr>
              <a:t>Competence and Recruitment Challenges</a:t>
            </a:r>
          </a:p>
        </p:txBody>
      </p:sp>
      <p:sp>
        <p:nvSpPr>
          <p:cNvPr id="16408" name="Tekstboks 29"/>
          <p:cNvSpPr txBox="1">
            <a:spLocks noChangeArrowheads="1"/>
          </p:cNvSpPr>
          <p:nvPr/>
        </p:nvSpPr>
        <p:spPr bwMode="auto">
          <a:xfrm>
            <a:off x="107950" y="3160713"/>
            <a:ext cx="3448050" cy="261937"/>
          </a:xfrm>
          <a:prstGeom prst="rect">
            <a:avLst/>
          </a:prstGeom>
          <a:noFill/>
          <a:ln w="9525">
            <a:noFill/>
            <a:miter lim="800000"/>
            <a:headEnd/>
            <a:tailEnd/>
          </a:ln>
        </p:spPr>
        <p:txBody>
          <a:bodyPr>
            <a:spAutoFit/>
          </a:bodyPr>
          <a:lstStyle/>
          <a:p>
            <a:r>
              <a:rPr lang="nn-NO" sz="1100" b="1">
                <a:solidFill>
                  <a:srgbClr val="FF0000"/>
                </a:solidFill>
                <a:latin typeface="Verdana" pitchFamily="34" charset="0"/>
              </a:rPr>
              <a:t>Dynamic Risk Management</a:t>
            </a:r>
            <a:endParaRPr lang="en-US" sz="1100" b="1">
              <a:solidFill>
                <a:srgbClr val="FF0000"/>
              </a:solidFill>
              <a:latin typeface="Verdana" pitchFamily="34" charset="0"/>
            </a:endParaRPr>
          </a:p>
        </p:txBody>
      </p:sp>
      <p:sp>
        <p:nvSpPr>
          <p:cNvPr id="16409" name="Tekstboks 30"/>
          <p:cNvSpPr txBox="1">
            <a:spLocks noChangeArrowheads="1"/>
          </p:cNvSpPr>
          <p:nvPr/>
        </p:nvSpPr>
        <p:spPr bwMode="auto">
          <a:xfrm>
            <a:off x="4427538" y="3167063"/>
            <a:ext cx="3449637" cy="261937"/>
          </a:xfrm>
          <a:prstGeom prst="rect">
            <a:avLst/>
          </a:prstGeom>
          <a:noFill/>
          <a:ln w="9525">
            <a:noFill/>
            <a:miter lim="800000"/>
            <a:headEnd/>
            <a:tailEnd/>
          </a:ln>
        </p:spPr>
        <p:txBody>
          <a:bodyPr>
            <a:spAutoFit/>
          </a:bodyPr>
          <a:lstStyle/>
          <a:p>
            <a:r>
              <a:rPr lang="en-US" sz="1100" b="1">
                <a:solidFill>
                  <a:srgbClr val="FF0000"/>
                </a:solidFill>
                <a:latin typeface="Verdana" pitchFamily="34" charset="0"/>
              </a:rPr>
              <a:t>e-Navigation</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8433" name="Picture 3"/>
          <p:cNvPicPr>
            <a:picLocks noChangeAspect="1" noChangeArrowheads="1"/>
          </p:cNvPicPr>
          <p:nvPr/>
        </p:nvPicPr>
        <p:blipFill>
          <a:blip r:embed="rId3" cstate="email"/>
          <a:srcRect/>
          <a:stretch>
            <a:fillRect/>
          </a:stretch>
        </p:blipFill>
        <p:spPr bwMode="auto">
          <a:xfrm>
            <a:off x="71438" y="115888"/>
            <a:ext cx="1922462" cy="504825"/>
          </a:xfrm>
          <a:prstGeom prst="rect">
            <a:avLst/>
          </a:prstGeom>
          <a:noFill/>
          <a:ln w="9525">
            <a:noFill/>
            <a:miter lim="800000"/>
            <a:headEnd/>
            <a:tailEnd/>
          </a:ln>
        </p:spPr>
      </p:pic>
      <p:sp>
        <p:nvSpPr>
          <p:cNvPr id="3" name="Tekstboks 2"/>
          <p:cNvSpPr txBox="1"/>
          <p:nvPr/>
        </p:nvSpPr>
        <p:spPr>
          <a:xfrm>
            <a:off x="2051050" y="188913"/>
            <a:ext cx="5184775" cy="708025"/>
          </a:xfrm>
          <a:prstGeom prst="rect">
            <a:avLst/>
          </a:prstGeom>
          <a:noFill/>
        </p:spPr>
        <p:txBody>
          <a:bodyPr>
            <a:spAutoFit/>
          </a:bodyPr>
          <a:lstStyle/>
          <a:p>
            <a:pPr algn="ctr" fontAlgn="auto">
              <a:spcBef>
                <a:spcPts val="0"/>
              </a:spcBef>
              <a:spcAft>
                <a:spcPts val="0"/>
              </a:spcAft>
              <a:defRPr/>
            </a:pPr>
            <a:r>
              <a:rPr lang="en-US" sz="2000" b="1" dirty="0">
                <a:solidFill>
                  <a:schemeClr val="accent1">
                    <a:lumMod val="75000"/>
                  </a:schemeClr>
                </a:solidFill>
                <a:latin typeface="Verdana" pitchFamily="34" charset="0"/>
                <a:ea typeface="Verdana" pitchFamily="34" charset="0"/>
                <a:cs typeface="Verdana" pitchFamily="34" charset="0"/>
              </a:rPr>
              <a:t>e-Navigation</a:t>
            </a:r>
          </a:p>
          <a:p>
            <a:pPr algn="ctr" fontAlgn="auto">
              <a:spcBef>
                <a:spcPts val="0"/>
              </a:spcBef>
              <a:spcAft>
                <a:spcPts val="0"/>
              </a:spcAft>
              <a:defRPr/>
            </a:pPr>
            <a:r>
              <a:rPr lang="en-US" sz="2000" b="1" dirty="0">
                <a:solidFill>
                  <a:schemeClr val="accent1">
                    <a:lumMod val="75000"/>
                  </a:schemeClr>
                </a:solidFill>
                <a:latin typeface="Verdana" pitchFamily="34" charset="0"/>
                <a:ea typeface="Verdana" pitchFamily="34" charset="0"/>
                <a:cs typeface="Verdana" pitchFamily="34" charset="0"/>
              </a:rPr>
              <a:t>Baltic Sea perspective</a:t>
            </a:r>
            <a:endParaRPr lang="da-DK" sz="2000" b="1" dirty="0">
              <a:solidFill>
                <a:schemeClr val="accent1">
                  <a:lumMod val="75000"/>
                </a:schemeClr>
              </a:solidFill>
              <a:latin typeface="Verdana" pitchFamily="34" charset="0"/>
              <a:ea typeface="Verdana" pitchFamily="34" charset="0"/>
              <a:cs typeface="Verdana" pitchFamily="34" charset="0"/>
            </a:endParaRPr>
          </a:p>
        </p:txBody>
      </p:sp>
      <p:pic>
        <p:nvPicPr>
          <p:cNvPr id="18435" name="Picture 2"/>
          <p:cNvPicPr>
            <a:picLocks noChangeAspect="1" noChangeArrowheads="1"/>
          </p:cNvPicPr>
          <p:nvPr/>
        </p:nvPicPr>
        <p:blipFill>
          <a:blip r:embed="rId4" cstate="email"/>
          <a:srcRect/>
          <a:stretch>
            <a:fillRect/>
          </a:stretch>
        </p:blipFill>
        <p:spPr bwMode="auto">
          <a:xfrm>
            <a:off x="7308850" y="0"/>
            <a:ext cx="1763713" cy="639763"/>
          </a:xfrm>
          <a:prstGeom prst="rect">
            <a:avLst/>
          </a:prstGeom>
          <a:noFill/>
          <a:ln w="9525">
            <a:noFill/>
            <a:miter lim="800000"/>
            <a:headEnd/>
            <a:tailEnd/>
          </a:ln>
        </p:spPr>
      </p:pic>
      <p:sp>
        <p:nvSpPr>
          <p:cNvPr id="18436" name="Tekstboks 4"/>
          <p:cNvSpPr txBox="1">
            <a:spLocks noChangeArrowheads="1"/>
          </p:cNvSpPr>
          <p:nvPr/>
        </p:nvSpPr>
        <p:spPr bwMode="auto">
          <a:xfrm>
            <a:off x="250825" y="549275"/>
            <a:ext cx="8281988" cy="860425"/>
          </a:xfrm>
          <a:prstGeom prst="rect">
            <a:avLst/>
          </a:prstGeom>
          <a:noFill/>
          <a:ln w="9525">
            <a:noFill/>
            <a:miter lim="800000"/>
            <a:headEnd/>
            <a:tailEnd/>
          </a:ln>
        </p:spPr>
        <p:txBody>
          <a:bodyPr>
            <a:spAutoFit/>
          </a:bodyPr>
          <a:lstStyle/>
          <a:p>
            <a:endParaRPr lang="da-DK" sz="1600">
              <a:latin typeface="Calibri" pitchFamily="34" charset="0"/>
            </a:endParaRPr>
          </a:p>
          <a:p>
            <a:r>
              <a:rPr lang="en-US" sz="1600">
                <a:latin typeface="Calibri" pitchFamily="34" charset="0"/>
              </a:rPr>
              <a:t> </a:t>
            </a:r>
            <a:endParaRPr lang="en-US" sz="1600" b="1">
              <a:latin typeface="Calibri" pitchFamily="34" charset="0"/>
            </a:endParaRPr>
          </a:p>
          <a:p>
            <a:pPr>
              <a:buFont typeface="Arial" charset="0"/>
              <a:buChar char="•"/>
            </a:pPr>
            <a:r>
              <a:rPr lang="en-US" sz="1600" b="1">
                <a:latin typeface="Calibri" pitchFamily="34" charset="0"/>
              </a:rPr>
              <a:t>Baltic Sea Region e-Navigation Forum</a:t>
            </a:r>
            <a:endParaRPr lang="da-DK" sz="1600" b="1">
              <a:solidFill>
                <a:srgbClr val="FF0000"/>
              </a:solidFill>
              <a:latin typeface="Calibri" pitchFamily="34" charset="0"/>
            </a:endParaRPr>
          </a:p>
        </p:txBody>
      </p:sp>
      <p:sp>
        <p:nvSpPr>
          <p:cNvPr id="18437" name="Rektangel 5"/>
          <p:cNvSpPr>
            <a:spLocks noChangeArrowheads="1"/>
          </p:cNvSpPr>
          <p:nvPr/>
        </p:nvSpPr>
        <p:spPr bwMode="auto">
          <a:xfrm>
            <a:off x="250825" y="1343025"/>
            <a:ext cx="8353425" cy="830263"/>
          </a:xfrm>
          <a:prstGeom prst="rect">
            <a:avLst/>
          </a:prstGeom>
          <a:noFill/>
          <a:ln w="9525">
            <a:noFill/>
            <a:miter lim="800000"/>
            <a:headEnd/>
            <a:tailEnd/>
          </a:ln>
        </p:spPr>
        <p:txBody>
          <a:bodyPr>
            <a:spAutoFit/>
          </a:bodyPr>
          <a:lstStyle/>
          <a:p>
            <a:endParaRPr lang="da-DK" sz="1600">
              <a:latin typeface="Calibri" pitchFamily="34" charset="0"/>
            </a:endParaRPr>
          </a:p>
          <a:p>
            <a:pPr>
              <a:buFont typeface="Arial" charset="0"/>
              <a:buChar char="•"/>
            </a:pPr>
            <a:r>
              <a:rPr lang="en-US" sz="1600" b="1">
                <a:latin typeface="Calibri" pitchFamily="34" charset="0"/>
              </a:rPr>
              <a:t>Project ACCSEAS </a:t>
            </a:r>
            <a:r>
              <a:rPr lang="en-US" sz="1600">
                <a:latin typeface="Calibri" pitchFamily="34" charset="0"/>
              </a:rPr>
              <a:t>(ACCessibility for Shipping, Efficiency Advantages and Sustainability):</a:t>
            </a:r>
          </a:p>
          <a:p>
            <a:pPr lvl="1">
              <a:buFont typeface="Arial" charset="0"/>
              <a:buChar char="•"/>
            </a:pPr>
            <a:r>
              <a:rPr lang="en-US" sz="1600">
                <a:latin typeface="Calibri" pitchFamily="34" charset="0"/>
              </a:rPr>
              <a:t>Prototyping e-Navigation for the North Sea from the legacy of project EfficenSea</a:t>
            </a:r>
          </a:p>
        </p:txBody>
      </p:sp>
      <p:sp>
        <p:nvSpPr>
          <p:cNvPr id="18438" name="Rektangel 6"/>
          <p:cNvSpPr>
            <a:spLocks noChangeArrowheads="1"/>
          </p:cNvSpPr>
          <p:nvPr/>
        </p:nvSpPr>
        <p:spPr bwMode="auto">
          <a:xfrm>
            <a:off x="250825" y="2052638"/>
            <a:ext cx="8353425" cy="584200"/>
          </a:xfrm>
          <a:prstGeom prst="rect">
            <a:avLst/>
          </a:prstGeom>
          <a:noFill/>
          <a:ln w="9525">
            <a:noFill/>
            <a:miter lim="800000"/>
            <a:headEnd/>
            <a:tailEnd/>
          </a:ln>
        </p:spPr>
        <p:txBody>
          <a:bodyPr>
            <a:spAutoFit/>
          </a:bodyPr>
          <a:lstStyle/>
          <a:p>
            <a:endParaRPr lang="da-DK" sz="1600">
              <a:latin typeface="Calibri" pitchFamily="34" charset="0"/>
            </a:endParaRPr>
          </a:p>
          <a:p>
            <a:pPr>
              <a:buFont typeface="Arial" charset="0"/>
              <a:buChar char="•"/>
            </a:pPr>
            <a:r>
              <a:rPr lang="en-US" sz="1600" b="1">
                <a:latin typeface="Calibri" pitchFamily="34" charset="0"/>
              </a:rPr>
              <a:t>Project MONA LISA I &amp; II</a:t>
            </a:r>
            <a:endParaRPr lang="en-US" sz="1600">
              <a:latin typeface="Calibri" pitchFamily="34" charset="0"/>
            </a:endParaRPr>
          </a:p>
        </p:txBody>
      </p:sp>
      <p:pic>
        <p:nvPicPr>
          <p:cNvPr id="18439" name="Picture 2"/>
          <p:cNvPicPr>
            <a:picLocks noChangeAspect="1" noChangeArrowheads="1"/>
          </p:cNvPicPr>
          <p:nvPr/>
        </p:nvPicPr>
        <p:blipFill>
          <a:blip r:embed="rId5" cstate="email"/>
          <a:srcRect/>
          <a:stretch>
            <a:fillRect/>
          </a:stretch>
        </p:blipFill>
        <p:spPr bwMode="auto">
          <a:xfrm>
            <a:off x="323850" y="3068638"/>
            <a:ext cx="3384550" cy="3097212"/>
          </a:xfrm>
          <a:prstGeom prst="rect">
            <a:avLst/>
          </a:prstGeom>
          <a:noFill/>
          <a:ln w="9525">
            <a:noFill/>
            <a:miter lim="800000"/>
            <a:headEnd/>
            <a:tailEnd/>
          </a:ln>
        </p:spPr>
      </p:pic>
      <p:pic>
        <p:nvPicPr>
          <p:cNvPr id="18440" name="Picture 3"/>
          <p:cNvPicPr>
            <a:picLocks noChangeAspect="1" noChangeArrowheads="1"/>
          </p:cNvPicPr>
          <p:nvPr/>
        </p:nvPicPr>
        <p:blipFill>
          <a:blip r:embed="rId6" cstate="email"/>
          <a:srcRect/>
          <a:stretch>
            <a:fillRect/>
          </a:stretch>
        </p:blipFill>
        <p:spPr bwMode="auto">
          <a:xfrm>
            <a:off x="4140200" y="2492375"/>
            <a:ext cx="4222750" cy="2116138"/>
          </a:xfrm>
          <a:prstGeom prst="rect">
            <a:avLst/>
          </a:prstGeom>
          <a:noFill/>
          <a:ln w="9525">
            <a:noFill/>
            <a:miter lim="800000"/>
            <a:headEnd/>
            <a:tailEnd/>
          </a:ln>
        </p:spPr>
      </p:pic>
      <p:pic>
        <p:nvPicPr>
          <p:cNvPr id="18441" name="Picture 4"/>
          <p:cNvPicPr>
            <a:picLocks noChangeAspect="1" noChangeArrowheads="1"/>
          </p:cNvPicPr>
          <p:nvPr/>
        </p:nvPicPr>
        <p:blipFill>
          <a:blip r:embed="rId7" cstate="email"/>
          <a:srcRect/>
          <a:stretch>
            <a:fillRect/>
          </a:stretch>
        </p:blipFill>
        <p:spPr bwMode="auto">
          <a:xfrm>
            <a:off x="4140200" y="4724400"/>
            <a:ext cx="4224338" cy="19446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481" name="Picture 3"/>
          <p:cNvPicPr>
            <a:picLocks noChangeAspect="1" noChangeArrowheads="1"/>
          </p:cNvPicPr>
          <p:nvPr/>
        </p:nvPicPr>
        <p:blipFill>
          <a:blip r:embed="rId3" cstate="email"/>
          <a:srcRect/>
          <a:stretch>
            <a:fillRect/>
          </a:stretch>
        </p:blipFill>
        <p:spPr bwMode="auto">
          <a:xfrm>
            <a:off x="71438" y="115888"/>
            <a:ext cx="1922462" cy="504825"/>
          </a:xfrm>
          <a:prstGeom prst="rect">
            <a:avLst/>
          </a:prstGeom>
          <a:noFill/>
          <a:ln w="9525">
            <a:noFill/>
            <a:miter lim="800000"/>
            <a:headEnd/>
            <a:tailEnd/>
          </a:ln>
        </p:spPr>
      </p:pic>
      <p:sp>
        <p:nvSpPr>
          <p:cNvPr id="3" name="Tekstboks 2"/>
          <p:cNvSpPr txBox="1"/>
          <p:nvPr/>
        </p:nvSpPr>
        <p:spPr>
          <a:xfrm>
            <a:off x="3276600" y="260350"/>
            <a:ext cx="2514600" cy="461963"/>
          </a:xfrm>
          <a:prstGeom prst="rect">
            <a:avLst/>
          </a:prstGeom>
          <a:noFill/>
        </p:spPr>
        <p:txBody>
          <a:bodyPr>
            <a:spAutoFit/>
          </a:bodyPr>
          <a:lstStyle/>
          <a:p>
            <a:pPr fontAlgn="auto">
              <a:spcBef>
                <a:spcPts val="0"/>
              </a:spcBef>
              <a:spcAft>
                <a:spcPts val="0"/>
              </a:spcAft>
              <a:defRPr/>
            </a:pPr>
            <a:r>
              <a:rPr lang="en-US" sz="2400" b="1" dirty="0">
                <a:solidFill>
                  <a:schemeClr val="accent1">
                    <a:lumMod val="75000"/>
                  </a:schemeClr>
                </a:solidFill>
                <a:latin typeface="Verdana" pitchFamily="34" charset="0"/>
                <a:ea typeface="Verdana" pitchFamily="34" charset="0"/>
                <a:cs typeface="Verdana" pitchFamily="34" charset="0"/>
              </a:rPr>
              <a:t>e-Navigation</a:t>
            </a:r>
            <a:endParaRPr lang="da-DK" sz="2400" b="1" dirty="0">
              <a:solidFill>
                <a:schemeClr val="accent1">
                  <a:lumMod val="75000"/>
                </a:schemeClr>
              </a:solidFill>
              <a:latin typeface="Verdana" pitchFamily="34" charset="0"/>
              <a:ea typeface="Verdana" pitchFamily="34" charset="0"/>
              <a:cs typeface="Verdana" pitchFamily="34" charset="0"/>
            </a:endParaRPr>
          </a:p>
        </p:txBody>
      </p:sp>
      <p:pic>
        <p:nvPicPr>
          <p:cNvPr id="20483" name="Picture 2"/>
          <p:cNvPicPr>
            <a:picLocks noChangeAspect="1" noChangeArrowheads="1"/>
          </p:cNvPicPr>
          <p:nvPr/>
        </p:nvPicPr>
        <p:blipFill>
          <a:blip r:embed="rId4" cstate="email"/>
          <a:srcRect/>
          <a:stretch>
            <a:fillRect/>
          </a:stretch>
        </p:blipFill>
        <p:spPr bwMode="auto">
          <a:xfrm>
            <a:off x="7308850" y="0"/>
            <a:ext cx="1763713" cy="639763"/>
          </a:xfrm>
          <a:prstGeom prst="rect">
            <a:avLst/>
          </a:prstGeom>
          <a:noFill/>
          <a:ln w="9525">
            <a:noFill/>
            <a:miter lim="800000"/>
            <a:headEnd/>
            <a:tailEnd/>
          </a:ln>
        </p:spPr>
      </p:pic>
      <p:sp>
        <p:nvSpPr>
          <p:cNvPr id="20484" name="Tekstboks 4"/>
          <p:cNvSpPr txBox="1">
            <a:spLocks noChangeArrowheads="1"/>
          </p:cNvSpPr>
          <p:nvPr/>
        </p:nvSpPr>
        <p:spPr bwMode="auto">
          <a:xfrm>
            <a:off x="323850" y="519113"/>
            <a:ext cx="8280400" cy="1755775"/>
          </a:xfrm>
          <a:prstGeom prst="rect">
            <a:avLst/>
          </a:prstGeom>
          <a:noFill/>
          <a:ln w="9525">
            <a:noFill/>
            <a:miter lim="800000"/>
            <a:headEnd/>
            <a:tailEnd/>
          </a:ln>
        </p:spPr>
        <p:txBody>
          <a:bodyPr>
            <a:spAutoFit/>
          </a:bodyPr>
          <a:lstStyle/>
          <a:p>
            <a:endParaRPr lang="da-DK">
              <a:latin typeface="Calibri" pitchFamily="34" charset="0"/>
            </a:endParaRPr>
          </a:p>
          <a:p>
            <a:r>
              <a:rPr lang="en-US" b="1">
                <a:latin typeface="Calibri" pitchFamily="34" charset="0"/>
              </a:rPr>
              <a:t> IMO e-Navigation definition: </a:t>
            </a:r>
          </a:p>
          <a:p>
            <a:r>
              <a:rPr lang="en-US" i="1">
                <a:latin typeface="Calibri" pitchFamily="34" charset="0"/>
              </a:rPr>
              <a:t>“e-Navigation is the harmonized collection, integration, exchange, presentation and analysis of maritime information onboard and ashore by electronic means to enhance berth to berth navigation and related services, for safety and security at sea and protection of the marine environment” </a:t>
            </a:r>
            <a:endParaRPr lang="da-DK">
              <a:latin typeface="Calibri" pitchFamily="34" charset="0"/>
            </a:endParaRPr>
          </a:p>
        </p:txBody>
      </p:sp>
      <p:sp>
        <p:nvSpPr>
          <p:cNvPr id="20485" name="Tekstboks 5"/>
          <p:cNvSpPr txBox="1">
            <a:spLocks noChangeArrowheads="1"/>
          </p:cNvSpPr>
          <p:nvPr/>
        </p:nvSpPr>
        <p:spPr bwMode="auto">
          <a:xfrm>
            <a:off x="323850" y="1765300"/>
            <a:ext cx="8280400" cy="923925"/>
          </a:xfrm>
          <a:prstGeom prst="rect">
            <a:avLst/>
          </a:prstGeom>
          <a:noFill/>
          <a:ln w="9525">
            <a:noFill/>
            <a:miter lim="800000"/>
            <a:headEnd/>
            <a:tailEnd/>
          </a:ln>
        </p:spPr>
        <p:txBody>
          <a:bodyPr>
            <a:spAutoFit/>
          </a:bodyPr>
          <a:lstStyle/>
          <a:p>
            <a:endParaRPr lang="da-DK">
              <a:latin typeface="Calibri" pitchFamily="34" charset="0"/>
            </a:endParaRPr>
          </a:p>
          <a:p>
            <a:r>
              <a:rPr lang="en-US">
                <a:latin typeface="Calibri" pitchFamily="34" charset="0"/>
              </a:rPr>
              <a:t> </a:t>
            </a:r>
            <a:endParaRPr lang="en-US" b="1">
              <a:latin typeface="Calibri" pitchFamily="34" charset="0"/>
            </a:endParaRPr>
          </a:p>
          <a:p>
            <a:r>
              <a:rPr lang="en-US" b="1">
                <a:latin typeface="Calibri" pitchFamily="34" charset="0"/>
              </a:rPr>
              <a:t>The IMO e-Navigation strategy implementation plan </a:t>
            </a:r>
            <a:r>
              <a:rPr lang="en-US" b="1">
                <a:solidFill>
                  <a:srgbClr val="FF0000"/>
                </a:solidFill>
                <a:latin typeface="Calibri" pitchFamily="34" charset="0"/>
              </a:rPr>
              <a:t>(</a:t>
            </a:r>
            <a:r>
              <a:rPr lang="en-US" b="1" i="1">
                <a:solidFill>
                  <a:srgbClr val="FF0000"/>
                </a:solidFill>
                <a:latin typeface="Calibri" pitchFamily="34" charset="0"/>
              </a:rPr>
              <a:t>Will be finalized in 2014)</a:t>
            </a:r>
            <a:endParaRPr lang="da-DK" b="1">
              <a:solidFill>
                <a:srgbClr val="FF0000"/>
              </a:solidFill>
              <a:latin typeface="Calibri" pitchFamily="34" charset="0"/>
            </a:endParaRPr>
          </a:p>
        </p:txBody>
      </p:sp>
      <p:sp>
        <p:nvSpPr>
          <p:cNvPr id="9" name="Tekstboks 8"/>
          <p:cNvSpPr txBox="1"/>
          <p:nvPr/>
        </p:nvSpPr>
        <p:spPr>
          <a:xfrm>
            <a:off x="323850" y="2633663"/>
            <a:ext cx="8280400" cy="3963987"/>
          </a:xfrm>
          <a:prstGeom prst="rect">
            <a:avLst/>
          </a:prstGeom>
          <a:noFill/>
        </p:spPr>
        <p:txBody>
          <a:bodyPr>
            <a:spAutoFit/>
          </a:bodyPr>
          <a:lstStyle/>
          <a:p>
            <a:pPr marL="342900" indent="-342900" fontAlgn="auto">
              <a:lnSpc>
                <a:spcPct val="115000"/>
              </a:lnSpc>
              <a:spcBef>
                <a:spcPts val="0"/>
              </a:spcBef>
              <a:spcAft>
                <a:spcPts val="1000"/>
              </a:spcAft>
              <a:buFont typeface="+mj-lt"/>
              <a:buAutoNum type="arabicPeriod"/>
              <a:tabLst>
                <a:tab pos="457200" algn="l"/>
              </a:tabLst>
              <a:defRPr/>
            </a:pPr>
            <a:r>
              <a:rPr lang="en-US" sz="1400" dirty="0">
                <a:latin typeface="+mj-lt"/>
                <a:cs typeface="+mn-cs"/>
              </a:rPr>
              <a:t> </a:t>
            </a:r>
            <a:r>
              <a:rPr lang="en-US" sz="1400" dirty="0">
                <a:latin typeface="+mj-lt"/>
                <a:ea typeface="Times New Roman"/>
                <a:cs typeface="Times New Roman"/>
              </a:rPr>
              <a:t>Identification of responsibilities to appropriate organizations/parties</a:t>
            </a:r>
            <a:endParaRPr lang="en-US" sz="1200" dirty="0">
              <a:latin typeface="+mj-lt"/>
              <a:ea typeface="Calibri"/>
              <a:cs typeface="Times New Roman"/>
            </a:endParaRPr>
          </a:p>
          <a:p>
            <a:pPr marL="342900" indent="-342900" fontAlgn="auto">
              <a:lnSpc>
                <a:spcPct val="115000"/>
              </a:lnSpc>
              <a:spcBef>
                <a:spcPts val="0"/>
              </a:spcBef>
              <a:spcAft>
                <a:spcPts val="1000"/>
              </a:spcAft>
              <a:buFont typeface="+mj-lt"/>
              <a:buAutoNum type="arabicPeriod"/>
              <a:tabLst>
                <a:tab pos="457200" algn="l"/>
              </a:tabLst>
              <a:defRPr/>
            </a:pPr>
            <a:r>
              <a:rPr lang="en-US" sz="1400" dirty="0">
                <a:latin typeface="+mj-lt"/>
                <a:ea typeface="Times New Roman"/>
                <a:cs typeface="Times New Roman"/>
              </a:rPr>
              <a:t>Transition arrangements</a:t>
            </a:r>
            <a:endParaRPr lang="en-US" sz="1200" dirty="0">
              <a:latin typeface="+mj-lt"/>
              <a:ea typeface="Calibri"/>
              <a:cs typeface="Times New Roman"/>
            </a:endParaRPr>
          </a:p>
          <a:p>
            <a:pPr marL="342900" indent="-342900" fontAlgn="auto">
              <a:lnSpc>
                <a:spcPct val="115000"/>
              </a:lnSpc>
              <a:spcBef>
                <a:spcPts val="0"/>
              </a:spcBef>
              <a:spcAft>
                <a:spcPts val="1000"/>
              </a:spcAft>
              <a:buFont typeface="+mj-lt"/>
              <a:buAutoNum type="arabicPeriod"/>
              <a:tabLst>
                <a:tab pos="457200" algn="l"/>
              </a:tabLst>
              <a:defRPr/>
            </a:pPr>
            <a:r>
              <a:rPr lang="en-US" sz="1400" dirty="0">
                <a:latin typeface="+mj-lt"/>
                <a:ea typeface="Times New Roman"/>
                <a:cs typeface="Times New Roman"/>
              </a:rPr>
              <a:t>A phased implementation schedule along with possible roadmaps</a:t>
            </a:r>
            <a:endParaRPr lang="en-US" sz="1200" dirty="0">
              <a:latin typeface="+mj-lt"/>
              <a:ea typeface="Calibri"/>
              <a:cs typeface="Times New Roman"/>
            </a:endParaRPr>
          </a:p>
          <a:p>
            <a:pPr marL="342900" indent="-342900" fontAlgn="auto">
              <a:lnSpc>
                <a:spcPct val="115000"/>
              </a:lnSpc>
              <a:spcBef>
                <a:spcPts val="0"/>
              </a:spcBef>
              <a:spcAft>
                <a:spcPts val="1000"/>
              </a:spcAft>
              <a:buFont typeface="+mj-lt"/>
              <a:buAutoNum type="arabicPeriod"/>
              <a:tabLst>
                <a:tab pos="457200" algn="l"/>
              </a:tabLst>
              <a:defRPr/>
            </a:pPr>
            <a:r>
              <a:rPr lang="en-US" sz="1400" dirty="0">
                <a:latin typeface="+mj-lt"/>
                <a:ea typeface="Times New Roman"/>
                <a:cs typeface="Times New Roman"/>
              </a:rPr>
              <a:t>Priorities for deliverables, resource management and a schedule for implementation and the continual assessment of user needs</a:t>
            </a:r>
            <a:endParaRPr lang="en-US" sz="1200" dirty="0">
              <a:latin typeface="+mj-lt"/>
              <a:ea typeface="Calibri"/>
              <a:cs typeface="Times New Roman"/>
            </a:endParaRPr>
          </a:p>
          <a:p>
            <a:pPr marL="342900" indent="-342900" fontAlgn="auto">
              <a:lnSpc>
                <a:spcPct val="115000"/>
              </a:lnSpc>
              <a:spcBef>
                <a:spcPts val="0"/>
              </a:spcBef>
              <a:spcAft>
                <a:spcPts val="1000"/>
              </a:spcAft>
              <a:buFont typeface="+mj-lt"/>
              <a:buAutoNum type="arabicPeriod"/>
              <a:tabLst>
                <a:tab pos="457200" algn="l"/>
              </a:tabLst>
              <a:defRPr/>
            </a:pPr>
            <a:r>
              <a:rPr lang="en-US" sz="1400" dirty="0">
                <a:latin typeface="+mj-lt"/>
                <a:ea typeface="Times New Roman"/>
                <a:cs typeface="Times New Roman"/>
              </a:rPr>
              <a:t>Proposals for a systematic assessment of how new technology can best meet defined and evolving user needs</a:t>
            </a:r>
            <a:endParaRPr lang="en-US" sz="1200" dirty="0">
              <a:latin typeface="+mj-lt"/>
              <a:ea typeface="Calibri"/>
              <a:cs typeface="Times New Roman"/>
            </a:endParaRPr>
          </a:p>
          <a:p>
            <a:pPr marL="342900" indent="-342900" fontAlgn="auto">
              <a:lnSpc>
                <a:spcPct val="115000"/>
              </a:lnSpc>
              <a:spcBef>
                <a:spcPts val="0"/>
              </a:spcBef>
              <a:spcAft>
                <a:spcPts val="1000"/>
              </a:spcAft>
              <a:buFont typeface="+mj-lt"/>
              <a:buAutoNum type="arabicPeriod"/>
              <a:tabLst>
                <a:tab pos="457200" algn="l"/>
              </a:tabLst>
              <a:defRPr/>
            </a:pPr>
            <a:r>
              <a:rPr lang="en-US" sz="1400" dirty="0">
                <a:latin typeface="+mj-lt"/>
                <a:ea typeface="Times New Roman"/>
                <a:cs typeface="Times New Roman"/>
              </a:rPr>
              <a:t>A plan for the development of any technology and institutional arrangements necessary to fulfill the requirements of e-navigation in the longer term</a:t>
            </a:r>
            <a:endParaRPr lang="en-US" sz="1200" dirty="0">
              <a:latin typeface="+mj-lt"/>
              <a:ea typeface="Calibri"/>
              <a:cs typeface="Times New Roman"/>
            </a:endParaRPr>
          </a:p>
          <a:p>
            <a:pPr marL="342900" indent="-342900" fontAlgn="auto">
              <a:lnSpc>
                <a:spcPct val="115000"/>
              </a:lnSpc>
              <a:spcBef>
                <a:spcPts val="0"/>
              </a:spcBef>
              <a:spcAft>
                <a:spcPts val="1000"/>
              </a:spcAft>
              <a:buFont typeface="+mj-lt"/>
              <a:buAutoNum type="arabicPeriod"/>
              <a:tabLst>
                <a:tab pos="457200" algn="l"/>
              </a:tabLst>
              <a:defRPr/>
            </a:pPr>
            <a:r>
              <a:rPr lang="en-US" sz="1400" dirty="0">
                <a:latin typeface="+mj-lt"/>
                <a:ea typeface="Times New Roman"/>
                <a:cs typeface="Times New Roman"/>
              </a:rPr>
              <a:t>Proposals on public relations and promotion of the e-navigation concept to key stakeholder groups </a:t>
            </a:r>
          </a:p>
          <a:p>
            <a:pPr marL="342900" indent="-342900" fontAlgn="auto">
              <a:lnSpc>
                <a:spcPct val="115000"/>
              </a:lnSpc>
              <a:spcBef>
                <a:spcPts val="0"/>
              </a:spcBef>
              <a:spcAft>
                <a:spcPts val="1000"/>
              </a:spcAft>
              <a:buFont typeface="+mj-lt"/>
              <a:buAutoNum type="arabicPeriod"/>
              <a:tabLst>
                <a:tab pos="457200" algn="l"/>
              </a:tabLst>
              <a:defRPr/>
            </a:pPr>
            <a:r>
              <a:rPr lang="en-US" sz="1400" dirty="0">
                <a:latin typeface="+mj-lt"/>
                <a:ea typeface="Times New Roman"/>
                <a:cs typeface="+mn-cs"/>
              </a:rPr>
              <a:t>Identification of potential sources of funding for development and implementation, particularly for developing regions and countries and of actions to secure that funding.</a:t>
            </a:r>
            <a:endParaRPr lang="en-US" sz="1400" b="1" dirty="0">
              <a:solidFill>
                <a:srgbClr val="FF0000"/>
              </a:solidFill>
              <a:latin typeface="+mj-lt"/>
              <a:cs typeface="+mn-cs"/>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Kontortema">
  <a:themeElements>
    <a:clrScheme name="Kontor">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ont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Kont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Kontortema">
  <a:themeElements>
    <a:clrScheme name="Kontor">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ont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Kont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770</TotalTime>
  <Words>760</Words>
  <Application>Microsoft Office PowerPoint</Application>
  <PresentationFormat>Skærmshow (4:3)</PresentationFormat>
  <Paragraphs>85</Paragraphs>
  <Slides>4</Slides>
  <Notes>4</Notes>
  <HiddenSlides>0</HiddenSlides>
  <MMClips>0</MMClips>
  <ScaleCrop>false</ScaleCrop>
  <HeadingPairs>
    <vt:vector size="4" baseType="variant">
      <vt:variant>
        <vt:lpstr>Tema</vt:lpstr>
      </vt:variant>
      <vt:variant>
        <vt:i4>1</vt:i4>
      </vt:variant>
      <vt:variant>
        <vt:lpstr>Diastitler</vt:lpstr>
      </vt:variant>
      <vt:variant>
        <vt:i4>4</vt:i4>
      </vt:variant>
    </vt:vector>
  </HeadingPairs>
  <TitlesOfParts>
    <vt:vector size="5" baseType="lpstr">
      <vt:lpstr>Kontortema</vt:lpstr>
      <vt:lpstr>Dias nummer 1</vt:lpstr>
      <vt:lpstr>Dias nummer 2</vt:lpstr>
      <vt:lpstr>Dias nummer 3</vt:lpstr>
      <vt:lpstr>Dias nummer 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Dias nummer 1</dc:title>
  <dc:creator>Morten Brix Laursen</dc:creator>
  <cp:lastModifiedBy>Bjarke W. Bøtcher</cp:lastModifiedBy>
  <cp:revision>105</cp:revision>
  <dcterms:created xsi:type="dcterms:W3CDTF">2011-09-18T15:20:00Z</dcterms:created>
  <dcterms:modified xsi:type="dcterms:W3CDTF">2012-05-17T13:59:35Z</dcterms:modified>
</cp:coreProperties>
</file>